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60" r:id="rId1"/>
  </p:sldMasterIdLst>
  <p:notesMasterIdLst>
    <p:notesMasterId r:id="rId3"/>
  </p:notesMasterIdLst>
  <p:handoutMasterIdLst>
    <p:handoutMasterId r:id="rId4"/>
  </p:handoutMasterIdLst>
  <p:sldIdLst>
    <p:sldId id="257" r:id="rId2"/>
  </p:sldIdLst>
  <p:sldSz cx="43891200" cy="32918400"/>
  <p:notesSz cx="7010400" cy="9296400"/>
  <p:embeddedFontLst>
    <p:embeddedFont>
      <p:font typeface="Franklin Gothic Medium" panose="020B0603020102020204" pitchFamily="34" charset="0"/>
      <p:regular r:id="rId5"/>
      <p:italic r:id="rId6"/>
    </p:embeddedFont>
    <p:embeddedFont>
      <p:font typeface="Lora" pitchFamily="2" charset="0"/>
      <p:regular r:id="rId7"/>
      <p:bold r:id="rId8"/>
      <p:italic r:id="rId9"/>
      <p:boldItalic r:id="rId10"/>
    </p:embeddedFont>
    <p:embeddedFont>
      <p:font typeface="Nunito" pitchFamily="2" charset="0"/>
      <p:regular r:id="rId11"/>
      <p:bold r:id="rId12"/>
      <p:italic r:id="rId13"/>
      <p:boldItalic r:id="rId14"/>
    </p:embeddedFont>
    <p:embeddedFont>
      <p:font typeface="Nunito Black" pitchFamily="2" charset="0"/>
      <p:bold r:id="rId15"/>
      <p:boldItalic r:id="rId16"/>
    </p:embeddedFont>
    <p:embeddedFont>
      <p:font typeface="Open Sans" panose="020B0606030504020204" pitchFamily="34" charset="0"/>
      <p:regular r:id="rId17"/>
      <p:bold r:id="rId18"/>
      <p:italic r:id="rId19"/>
      <p:boldItalic r:id="rId20"/>
    </p:embeddedFont>
  </p:embeddedFontLst>
  <p:custDataLst>
    <p:tags r:id="rId21"/>
  </p:custDataLst>
  <p:defaultTextStyle>
    <a:defPPr>
      <a:defRPr lang="en-US"/>
    </a:defPPr>
    <a:lvl1pPr marL="0" algn="l" defTabSz="3756396" rtl="0" eaLnBrk="1" latinLnBrk="0" hangingPunct="1">
      <a:defRPr sz="7400" kern="1200">
        <a:solidFill>
          <a:schemeClr val="tx1"/>
        </a:solidFill>
        <a:latin typeface="+mn-lt"/>
        <a:ea typeface="+mn-ea"/>
        <a:cs typeface="+mn-cs"/>
      </a:defRPr>
    </a:lvl1pPr>
    <a:lvl2pPr marL="1878198" algn="l" defTabSz="3756396" rtl="0" eaLnBrk="1" latinLnBrk="0" hangingPunct="1">
      <a:defRPr sz="7400" kern="1200">
        <a:solidFill>
          <a:schemeClr val="tx1"/>
        </a:solidFill>
        <a:latin typeface="+mn-lt"/>
        <a:ea typeface="+mn-ea"/>
        <a:cs typeface="+mn-cs"/>
      </a:defRPr>
    </a:lvl2pPr>
    <a:lvl3pPr marL="3756396" algn="l" defTabSz="3756396" rtl="0" eaLnBrk="1" latinLnBrk="0" hangingPunct="1">
      <a:defRPr sz="7400" kern="1200">
        <a:solidFill>
          <a:schemeClr val="tx1"/>
        </a:solidFill>
        <a:latin typeface="+mn-lt"/>
        <a:ea typeface="+mn-ea"/>
        <a:cs typeface="+mn-cs"/>
      </a:defRPr>
    </a:lvl3pPr>
    <a:lvl4pPr marL="5634594" algn="l" defTabSz="3756396" rtl="0" eaLnBrk="1" latinLnBrk="0" hangingPunct="1">
      <a:defRPr sz="7400" kern="1200">
        <a:solidFill>
          <a:schemeClr val="tx1"/>
        </a:solidFill>
        <a:latin typeface="+mn-lt"/>
        <a:ea typeface="+mn-ea"/>
        <a:cs typeface="+mn-cs"/>
      </a:defRPr>
    </a:lvl4pPr>
    <a:lvl5pPr marL="7512797" algn="l" defTabSz="3756396" rtl="0" eaLnBrk="1" latinLnBrk="0" hangingPunct="1">
      <a:defRPr sz="7400" kern="1200">
        <a:solidFill>
          <a:schemeClr val="tx1"/>
        </a:solidFill>
        <a:latin typeface="+mn-lt"/>
        <a:ea typeface="+mn-ea"/>
        <a:cs typeface="+mn-cs"/>
      </a:defRPr>
    </a:lvl5pPr>
    <a:lvl6pPr marL="9390995" algn="l" defTabSz="3756396" rtl="0" eaLnBrk="1" latinLnBrk="0" hangingPunct="1">
      <a:defRPr sz="7400" kern="1200">
        <a:solidFill>
          <a:schemeClr val="tx1"/>
        </a:solidFill>
        <a:latin typeface="+mn-lt"/>
        <a:ea typeface="+mn-ea"/>
        <a:cs typeface="+mn-cs"/>
      </a:defRPr>
    </a:lvl6pPr>
    <a:lvl7pPr marL="11269197" algn="l" defTabSz="3756396" rtl="0" eaLnBrk="1" latinLnBrk="0" hangingPunct="1">
      <a:defRPr sz="7400" kern="1200">
        <a:solidFill>
          <a:schemeClr val="tx1"/>
        </a:solidFill>
        <a:latin typeface="+mn-lt"/>
        <a:ea typeface="+mn-ea"/>
        <a:cs typeface="+mn-cs"/>
      </a:defRPr>
    </a:lvl7pPr>
    <a:lvl8pPr marL="13147394" algn="l" defTabSz="3756396" rtl="0" eaLnBrk="1" latinLnBrk="0" hangingPunct="1">
      <a:defRPr sz="7400" kern="1200">
        <a:solidFill>
          <a:schemeClr val="tx1"/>
        </a:solidFill>
        <a:latin typeface="+mn-lt"/>
        <a:ea typeface="+mn-ea"/>
        <a:cs typeface="+mn-cs"/>
      </a:defRPr>
    </a:lvl8pPr>
    <a:lvl9pPr marL="15025593" algn="l" defTabSz="375639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3" userDrawn="1">
          <p15:clr>
            <a:srgbClr val="A4A3A4"/>
          </p15:clr>
        </p15:guide>
        <p15:guide id="2" pos="192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599" autoAdjust="0"/>
    <p:restoredTop sz="98191" autoAdjust="0"/>
  </p:normalViewPr>
  <p:slideViewPr>
    <p:cSldViewPr snapToGrid="0">
      <p:cViewPr varScale="1">
        <p:scale>
          <a:sx n="15" d="100"/>
          <a:sy n="15" d="100"/>
        </p:scale>
        <p:origin x="1420" y="32"/>
      </p:cViewPr>
      <p:guideLst>
        <p:guide orient="horz" pos="2493"/>
        <p:guide pos="1920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notesMaster" Target="notesMasters/notesMaster1.xml"/><Relationship Id="rId21" Type="http://schemas.openxmlformats.org/officeDocument/2006/relationships/tags" Target="tags/tag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heme" Target="theme/theme1.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viewProps" Target="viewProp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defPPr>
              <a:defRPr kern="1200"/>
            </a:defPPr>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defPPr>
              <a:defRPr kern="1200"/>
            </a:defPPr>
            <a:lvl1pPr algn="r">
              <a:defRPr sz="1200"/>
            </a:lvl1pPr>
          </a:lstStyle>
          <a:p>
            <a:fld id="{302F586B-0015-43FB-918D-31E1A09780E3}" type="datetimeFigureOut">
              <a:rPr lang="en-US" smtClean="0"/>
              <a:t>10/6/2024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defPPr>
              <a:defRPr kern="1200"/>
            </a:defPPr>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defPPr>
              <a:defRPr kern="1200"/>
            </a:defPPr>
            <a:lvl1pPr algn="r">
              <a:defRPr sz="1200"/>
            </a:lvl1pPr>
          </a:lstStyle>
          <a:p>
            <a:fld id="{5F29C2D4-4424-41A2-A90C-29D31B733A95}" type="slidenum">
              <a:rPr lang="en-US" smtClean="0"/>
              <a:t>‹#›</a:t>
            </a:fld>
            <a:endParaRPr lang="en-US"/>
          </a:p>
        </p:txBody>
      </p:sp>
    </p:spTree>
    <p:extLst>
      <p:ext uri="{BB962C8B-B14F-4D97-AF65-F5344CB8AC3E}">
        <p14:creationId xmlns:p14="http://schemas.microsoft.com/office/powerpoint/2010/main" val="3955513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defPPr>
              <a:defRPr kern="1200"/>
            </a:defPPr>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defPPr>
              <a:defRPr kern="1200"/>
            </a:defPPr>
            <a:lvl1pPr algn="r">
              <a:defRPr sz="1200"/>
            </a:lvl1pPr>
          </a:lstStyle>
          <a:p>
            <a:fld id="{7CEAF96C-0DD1-4DCA-AB4B-687076CBD6E7}" type="datetimeFigureOut">
              <a:rPr lang="en-US" smtClean="0"/>
              <a:t>10/6/2024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sp>
      <p:sp>
        <p:nvSpPr>
          <p:cNvPr id="5" name="Notes Placeholder 4"/>
          <p:cNvSpPr>
            <a:spLocks noGrp="1"/>
          </p:cNvSpPr>
          <p:nvPr>
            <p:ph type="body" sz="quarter" idx="3"/>
          </p:nvPr>
        </p:nvSpPr>
        <p:spPr>
          <a:xfrm>
            <a:off x="701675" y="4416426"/>
            <a:ext cx="5607050" cy="4183063"/>
          </a:xfrm>
          <a:prstGeom prst="rect">
            <a:avLst/>
          </a:prstGeom>
        </p:spPr>
        <p:txBody>
          <a:bodyPr vert="horz" lIns="91440" tIns="45720" rIns="91440" bIns="45720" rtlCol="0"/>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defPPr>
              <a:defRPr kern="1200"/>
            </a:defPPr>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defPPr>
              <a:defRPr kern="1200"/>
            </a:defPPr>
            <a:lvl1pPr algn="r">
              <a:defRPr sz="1200"/>
            </a:lvl1pPr>
          </a:lstStyle>
          <a:p>
            <a:fld id="{39DA5243-CE1B-4274-BAA7-73DD5174F0FC}" type="slidenum">
              <a:rPr lang="en-US" smtClean="0"/>
              <a:t>‹#›</a:t>
            </a:fld>
            <a:endParaRPr lang="en-US"/>
          </a:p>
        </p:txBody>
      </p:sp>
    </p:spTree>
    <p:extLst>
      <p:ext uri="{BB962C8B-B14F-4D97-AF65-F5344CB8AC3E}">
        <p14:creationId xmlns:p14="http://schemas.microsoft.com/office/powerpoint/2010/main" val="350709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defPPr>
              <a:defRPr kern="1200"/>
            </a:defPPr>
          </a:lstStyle>
          <a:p>
            <a:endParaRPr lang="en-US"/>
          </a:p>
        </p:txBody>
      </p:sp>
      <p:sp>
        <p:nvSpPr>
          <p:cNvPr id="4" name="Slide Number Placeholder 3"/>
          <p:cNvSpPr>
            <a:spLocks noGrp="1"/>
          </p:cNvSpPr>
          <p:nvPr>
            <p:ph type="sldNum" sz="quarter" idx="10"/>
          </p:nvPr>
        </p:nvSpPr>
        <p:spPr/>
        <p:txBody>
          <a:bodyPr/>
          <a:lstStyle>
            <a:defPPr>
              <a:defRPr kern="1200"/>
            </a:defPPr>
          </a:lstStyle>
          <a:p>
            <a:fld id="{39DA5243-CE1B-4274-BAA7-73DD5174F0FC}" type="slidenum">
              <a:rPr lang="en-US" smtClean="0"/>
              <a:t>1</a:t>
            </a:fld>
            <a:endParaRPr lang="en-US"/>
          </a:p>
        </p:txBody>
      </p:sp>
    </p:spTree>
    <p:extLst>
      <p:ext uri="{BB962C8B-B14F-4D97-AF65-F5344CB8AC3E}">
        <p14:creationId xmlns:p14="http://schemas.microsoft.com/office/powerpoint/2010/main" val="2760740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5"/>
          <p:cNvSpPr>
            <a:spLocks noGrp="1"/>
          </p:cNvSpPr>
          <p:nvPr>
            <p:ph type="body" sz="quarter" idx="15" hasCustomPrompt="1"/>
          </p:nvPr>
        </p:nvSpPr>
        <p:spPr>
          <a:xfrm>
            <a:off x="-37432" y="235744"/>
            <a:ext cx="43928630" cy="2914650"/>
          </a:xfrm>
        </p:spPr>
        <p:txBody>
          <a:bodyPr>
            <a:noAutofit/>
          </a:bodyPr>
          <a:lstStyle>
            <a:defPPr>
              <a:defRPr kern="1200"/>
            </a:defPPr>
            <a:lvl1pPr marL="0" marR="0" indent="0" algn="ctr" defTabSz="2820815" rtl="0" eaLnBrk="1" fontAlgn="auto" latinLnBrk="0" hangingPunct="1">
              <a:lnSpc>
                <a:spcPct val="100000"/>
              </a:lnSpc>
              <a:spcBef>
                <a:spcPts val="1125"/>
              </a:spcBef>
              <a:spcAft>
                <a:spcPct val="0"/>
              </a:spcAft>
              <a:buClrTx/>
              <a:buSzTx/>
              <a:buFontTx/>
              <a:buNone/>
              <a:defRPr sz="4575" baseline="0">
                <a:solidFill>
                  <a:schemeClr val="tx2">
                    <a:lumMod val="50000"/>
                  </a:schemeClr>
                </a:solidFill>
                <a:latin typeface="Arial" pitchFamily="34" charset="0"/>
                <a:cs typeface="Arial" pitchFamily="34" charset="0"/>
              </a:defRPr>
            </a:lvl1pPr>
            <a:lvl2pPr marL="1410407" indent="0">
              <a:buFontTx/>
              <a:buNone/>
              <a:defRPr/>
            </a:lvl2pPr>
            <a:lvl3pPr marL="2820815" indent="0">
              <a:buFontTx/>
              <a:buNone/>
              <a:defRPr/>
            </a:lvl3pPr>
            <a:lvl4pPr marL="4231222" indent="0">
              <a:buFontTx/>
              <a:buNone/>
              <a:defRPr/>
            </a:lvl4pPr>
            <a:lvl5pPr marL="5641629" indent="0">
              <a:buFontTx/>
              <a:buNone/>
              <a:defRPr/>
            </a:lvl5pPr>
          </a:lstStyle>
          <a:p>
            <a:pPr marL="0" marR="0" lvl="0" indent="0" algn="ctr" defTabSz="2820815" rtl="0" eaLnBrk="1" fontAlgn="auto" latinLnBrk="0" hangingPunct="1">
              <a:lnSpc>
                <a:spcPct val="100000"/>
              </a:lnSpc>
              <a:spcBef>
                <a:spcPct val="20000"/>
              </a:spcBef>
              <a:spcAft>
                <a:spcPct val="0"/>
              </a:spcAft>
              <a:buClrTx/>
              <a:buSzTx/>
              <a:buFontTx/>
              <a:buNone/>
              <a:defRPr/>
            </a:pPr>
            <a:r>
              <a:rPr lang="en-US"/>
              <a:t>This is a Scientific Poster Template created by Graphicsland </a:t>
            </a:r>
            <a:br>
              <a:rPr lang="en-US"/>
            </a:br>
            <a:r>
              <a:rPr lang="en-US"/>
              <a:t>&amp; MakeSigns.com. Your poster title would go on these lines. </a:t>
            </a:r>
          </a:p>
        </p:txBody>
      </p:sp>
      <p:sp>
        <p:nvSpPr>
          <p:cNvPr id="3" name="Text Placeholder 5"/>
          <p:cNvSpPr>
            <a:spLocks noGrp="1"/>
          </p:cNvSpPr>
          <p:nvPr>
            <p:ph type="body" sz="quarter" idx="16" hasCustomPrompt="1"/>
          </p:nvPr>
        </p:nvSpPr>
        <p:spPr>
          <a:xfrm>
            <a:off x="-37432" y="2662519"/>
            <a:ext cx="43928630" cy="1694330"/>
          </a:xfrm>
        </p:spPr>
        <p:txBody>
          <a:bodyPr>
            <a:noAutofit/>
          </a:bodyPr>
          <a:lstStyle>
            <a:defPPr>
              <a:defRPr kern="1200"/>
            </a:defPPr>
            <a:lvl1pPr marL="0" marR="0" indent="0" algn="ctr" defTabSz="2820815" rtl="0" eaLnBrk="1" fontAlgn="auto" latinLnBrk="0" hangingPunct="1">
              <a:lnSpc>
                <a:spcPct val="100000"/>
              </a:lnSpc>
              <a:spcBef>
                <a:spcPts val="450"/>
              </a:spcBef>
              <a:spcAft>
                <a:spcPct val="0"/>
              </a:spcAft>
              <a:buClrTx/>
              <a:buSzTx/>
              <a:buFontTx/>
              <a:buNone/>
              <a:defRPr sz="4950" baseline="0">
                <a:solidFill>
                  <a:schemeClr val="tx2">
                    <a:lumMod val="50000"/>
                  </a:schemeClr>
                </a:solidFill>
                <a:latin typeface="Arial" pitchFamily="34" charset="0"/>
                <a:cs typeface="Arial" pitchFamily="34" charset="0"/>
              </a:defRPr>
            </a:lvl1pPr>
            <a:lvl2pPr marL="1410407" indent="0">
              <a:buFontTx/>
              <a:buNone/>
              <a:defRPr/>
            </a:lvl2pPr>
            <a:lvl3pPr marL="2820815" indent="0">
              <a:buFontTx/>
              <a:buNone/>
              <a:defRPr/>
            </a:lvl3pPr>
            <a:lvl4pPr marL="4231222" indent="0">
              <a:buFontTx/>
              <a:buNone/>
              <a:defRPr/>
            </a:lvl4pPr>
            <a:lvl5pPr marL="5641629" indent="0">
              <a:buFontTx/>
              <a:buNone/>
              <a:defRPr/>
            </a:lvl5pPr>
          </a:lstStyle>
          <a:p>
            <a:pPr algn="ctr">
              <a:spcBef>
                <a:spcPts val="600"/>
              </a:spcBef>
            </a:pPr>
            <a:r>
              <a:rPr lang="en-US" sz="4500">
                <a:solidFill>
                  <a:schemeClr val="tx2">
                    <a:lumMod val="50000"/>
                  </a:schemeClr>
                </a:solidFill>
                <a:latin typeface="Franklin Gothic Medium" pitchFamily="34" charset="0"/>
              </a:rPr>
              <a:t>Author’s Name Here</a:t>
            </a:r>
            <a:br>
              <a:rPr lang="en-US" sz="4500">
                <a:solidFill>
                  <a:schemeClr val="tx2">
                    <a:lumMod val="50000"/>
                  </a:schemeClr>
                </a:solidFill>
                <a:latin typeface="Franklin Gothic Medium" pitchFamily="34" charset="0"/>
              </a:rPr>
            </a:br>
            <a:r>
              <a:rPr lang="en-US" sz="4500">
                <a:solidFill>
                  <a:schemeClr val="tx2">
                    <a:lumMod val="50000"/>
                  </a:schemeClr>
                </a:solidFill>
                <a:latin typeface="Arial" pitchFamily="34" charset="0"/>
                <a:cs typeface="Arial" pitchFamily="34" charset="0"/>
              </a:rPr>
              <a:t>University</a:t>
            </a:r>
            <a:r>
              <a:rPr lang="en-US" sz="4500">
                <a:solidFill>
                  <a:schemeClr val="tx2">
                    <a:lumMod val="50000"/>
                  </a:schemeClr>
                </a:solidFill>
                <a:latin typeface="Franklin Gothic Medium" pitchFamily="34" charset="0"/>
              </a:rPr>
              <a:t> Name Here</a:t>
            </a:r>
          </a:p>
        </p:txBody>
      </p:sp>
    </p:spTree>
    <p:extLst>
      <p:ext uri="{BB962C8B-B14F-4D97-AF65-F5344CB8AC3E}">
        <p14:creationId xmlns:p14="http://schemas.microsoft.com/office/powerpoint/2010/main" val="25695573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t>10/6/2024</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30055248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18" y="1318265"/>
            <a:ext cx="9875520" cy="28087321"/>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2194560" y="1318265"/>
            <a:ext cx="28895039" cy="28087321"/>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t>10/6/2024</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434872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t>10/6/2024</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29953125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7"/>
            <a:ext cx="37307518" cy="6537960"/>
          </a:xfrm>
        </p:spPr>
        <p:txBody>
          <a:bodyPr anchor="t"/>
          <a:lstStyle>
            <a:defPPr>
              <a:defRPr kern="1200"/>
            </a:defPPr>
            <a:lvl1pPr algn="l">
              <a:defRPr sz="12375" b="1" cap="all"/>
            </a:lvl1pPr>
          </a:lstStyle>
          <a:p>
            <a:r>
              <a:rPr lang="en-US"/>
              <a:t>Click to edit Master title style</a:t>
            </a:r>
          </a:p>
        </p:txBody>
      </p:sp>
      <p:sp>
        <p:nvSpPr>
          <p:cNvPr id="3" name="Text Placeholder 2"/>
          <p:cNvSpPr>
            <a:spLocks noGrp="1"/>
          </p:cNvSpPr>
          <p:nvPr>
            <p:ph type="body" idx="1"/>
          </p:nvPr>
        </p:nvSpPr>
        <p:spPr>
          <a:xfrm>
            <a:off x="3467102" y="13952224"/>
            <a:ext cx="37307518" cy="7200897"/>
          </a:xfrm>
        </p:spPr>
        <p:txBody>
          <a:bodyPr anchor="b"/>
          <a:lstStyle>
            <a:defPPr>
              <a:defRPr kern="1200"/>
            </a:defPPr>
            <a:lvl1pPr marL="0" indent="0">
              <a:buNone/>
              <a:defRPr sz="6150">
                <a:solidFill>
                  <a:schemeClr val="tx1">
                    <a:tint val="75000"/>
                  </a:schemeClr>
                </a:solidFill>
              </a:defRPr>
            </a:lvl1pPr>
            <a:lvl2pPr marL="1410407" indent="0">
              <a:buNone/>
              <a:defRPr sz="5550">
                <a:solidFill>
                  <a:schemeClr val="tx1">
                    <a:tint val="75000"/>
                  </a:schemeClr>
                </a:solidFill>
              </a:defRPr>
            </a:lvl2pPr>
            <a:lvl3pPr marL="2820815" indent="0">
              <a:buNone/>
              <a:defRPr sz="4950">
                <a:solidFill>
                  <a:schemeClr val="tx1">
                    <a:tint val="75000"/>
                  </a:schemeClr>
                </a:solidFill>
              </a:defRPr>
            </a:lvl3pPr>
            <a:lvl4pPr marL="4231223" indent="0">
              <a:buNone/>
              <a:defRPr sz="4350">
                <a:solidFill>
                  <a:schemeClr val="tx1">
                    <a:tint val="75000"/>
                  </a:schemeClr>
                </a:solidFill>
              </a:defRPr>
            </a:lvl4pPr>
            <a:lvl5pPr marL="5641630" indent="0">
              <a:buNone/>
              <a:defRPr sz="4350">
                <a:solidFill>
                  <a:schemeClr val="tx1">
                    <a:tint val="75000"/>
                  </a:schemeClr>
                </a:solidFill>
              </a:defRPr>
            </a:lvl5pPr>
            <a:lvl6pPr marL="7052037" indent="0">
              <a:buNone/>
              <a:defRPr sz="4350">
                <a:solidFill>
                  <a:schemeClr val="tx1">
                    <a:tint val="75000"/>
                  </a:schemeClr>
                </a:solidFill>
              </a:defRPr>
            </a:lvl6pPr>
            <a:lvl7pPr marL="8462444" indent="0">
              <a:buNone/>
              <a:defRPr sz="4350">
                <a:solidFill>
                  <a:schemeClr val="tx1">
                    <a:tint val="75000"/>
                  </a:schemeClr>
                </a:solidFill>
              </a:defRPr>
            </a:lvl7pPr>
            <a:lvl8pPr marL="9872852" indent="0">
              <a:buNone/>
              <a:defRPr sz="4350">
                <a:solidFill>
                  <a:schemeClr val="tx1">
                    <a:tint val="75000"/>
                  </a:schemeClr>
                </a:solidFill>
              </a:defRPr>
            </a:lvl8pPr>
            <a:lvl9pPr marL="11283259" indent="0">
              <a:buNone/>
              <a:defRPr sz="43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t>10/6/2024</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21498406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2194561" y="7680962"/>
            <a:ext cx="19385280" cy="21724623"/>
          </a:xfrm>
        </p:spPr>
        <p:txBody>
          <a:bodyPr/>
          <a:lstStyle>
            <a:defPPr>
              <a:defRPr kern="1200"/>
            </a:defPPr>
            <a:lvl1pPr>
              <a:defRPr sz="8625"/>
            </a:lvl1pPr>
            <a:lvl2pPr>
              <a:defRPr sz="7425"/>
            </a:lvl2pPr>
            <a:lvl3pPr>
              <a:defRPr sz="6150"/>
            </a:lvl3pPr>
            <a:lvl4pPr>
              <a:defRPr sz="5550"/>
            </a:lvl4pPr>
            <a:lvl5pPr>
              <a:defRPr sz="5550"/>
            </a:lvl5pPr>
            <a:lvl6pPr>
              <a:defRPr sz="5550"/>
            </a:lvl6pPr>
            <a:lvl7pPr>
              <a:defRPr sz="5550"/>
            </a:lvl7pPr>
            <a:lvl8pPr>
              <a:defRPr sz="5550"/>
            </a:lvl8pPr>
            <a:lvl9pPr>
              <a:defRPr sz="55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1" y="7680962"/>
            <a:ext cx="19385280" cy="21724623"/>
          </a:xfrm>
        </p:spPr>
        <p:txBody>
          <a:bodyPr/>
          <a:lstStyle>
            <a:defPPr>
              <a:defRPr kern="1200"/>
            </a:defPPr>
            <a:lvl1pPr>
              <a:defRPr sz="8625"/>
            </a:lvl1pPr>
            <a:lvl2pPr>
              <a:defRPr sz="7425"/>
            </a:lvl2pPr>
            <a:lvl3pPr>
              <a:defRPr sz="6150"/>
            </a:lvl3pPr>
            <a:lvl4pPr>
              <a:defRPr sz="5550"/>
            </a:lvl4pPr>
            <a:lvl5pPr>
              <a:defRPr sz="5550"/>
            </a:lvl5pPr>
            <a:lvl6pPr>
              <a:defRPr sz="5550"/>
            </a:lvl6pPr>
            <a:lvl7pPr>
              <a:defRPr sz="5550"/>
            </a:lvl7pPr>
            <a:lvl8pPr>
              <a:defRPr sz="5550"/>
            </a:lvl8pPr>
            <a:lvl9pPr>
              <a:defRPr sz="55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a:defPPr>
          </a:lstStyle>
          <a:p>
            <a:fld id="{1D3EE5B7-680E-44FF-962F-3113FAB5030E}" type="datetimeFigureOut">
              <a:rPr lang="en-US" smtClean="0"/>
              <a:t>10/6/2024</a:t>
            </a:fld>
            <a:endParaRPr lang="en-US"/>
          </a:p>
        </p:txBody>
      </p:sp>
      <p:sp>
        <p:nvSpPr>
          <p:cNvPr id="6" name="Footer Placeholder 5"/>
          <p:cNvSpPr>
            <a:spLocks noGrp="1"/>
          </p:cNvSpPr>
          <p:nvPr>
            <p:ph type="ftr" sz="quarter" idx="11"/>
          </p:nvPr>
        </p:nvSpPr>
        <p:spPr/>
        <p:txBody>
          <a:bodyPr/>
          <a:lstStyle>
            <a:defPPr>
              <a:defRPr kern="1200"/>
            </a:defPPr>
          </a:lstStyle>
          <a:p>
            <a:endParaRPr lang="en-US"/>
          </a:p>
        </p:txBody>
      </p:sp>
      <p:sp>
        <p:nvSpPr>
          <p:cNvPr id="7" name="Slide Number Placeholder 6"/>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25583277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2194567" y="7368543"/>
            <a:ext cx="19392903" cy="3070857"/>
          </a:xfrm>
        </p:spPr>
        <p:txBody>
          <a:bodyPr anchor="b"/>
          <a:lstStyle>
            <a:defPPr>
              <a:defRPr kern="1200"/>
            </a:defPPr>
            <a:lvl1pPr marL="0" indent="0">
              <a:buNone/>
              <a:defRPr sz="7425" b="1"/>
            </a:lvl1pPr>
            <a:lvl2pPr marL="1410407" indent="0">
              <a:buNone/>
              <a:defRPr sz="6150" b="1"/>
            </a:lvl2pPr>
            <a:lvl3pPr marL="2820815" indent="0">
              <a:buNone/>
              <a:defRPr sz="5550" b="1"/>
            </a:lvl3pPr>
            <a:lvl4pPr marL="4231223" indent="0">
              <a:buNone/>
              <a:defRPr sz="4950" b="1"/>
            </a:lvl4pPr>
            <a:lvl5pPr marL="5641630" indent="0">
              <a:buNone/>
              <a:defRPr sz="4950" b="1"/>
            </a:lvl5pPr>
            <a:lvl6pPr marL="7052037" indent="0">
              <a:buNone/>
              <a:defRPr sz="4950" b="1"/>
            </a:lvl6pPr>
            <a:lvl7pPr marL="8462444" indent="0">
              <a:buNone/>
              <a:defRPr sz="4950" b="1"/>
            </a:lvl7pPr>
            <a:lvl8pPr marL="9872852" indent="0">
              <a:buNone/>
              <a:defRPr sz="4950" b="1"/>
            </a:lvl8pPr>
            <a:lvl9pPr marL="11283259" indent="0">
              <a:buNone/>
              <a:defRPr sz="4950" b="1"/>
            </a:lvl9pPr>
          </a:lstStyle>
          <a:p>
            <a:pPr lvl="0"/>
            <a:r>
              <a:rPr lang="en-US"/>
              <a:t>Click to edit Master text styles</a:t>
            </a:r>
          </a:p>
        </p:txBody>
      </p:sp>
      <p:sp>
        <p:nvSpPr>
          <p:cNvPr id="4" name="Content Placeholder 3"/>
          <p:cNvSpPr>
            <a:spLocks noGrp="1"/>
          </p:cNvSpPr>
          <p:nvPr>
            <p:ph sz="half" idx="2"/>
          </p:nvPr>
        </p:nvSpPr>
        <p:spPr>
          <a:xfrm>
            <a:off x="2194567" y="10439400"/>
            <a:ext cx="19392903" cy="18966183"/>
          </a:xfrm>
        </p:spPr>
        <p:txBody>
          <a:bodyPr/>
          <a:lstStyle>
            <a:defPPr>
              <a:defRPr kern="1200"/>
            </a:defPPr>
            <a:lvl1pPr>
              <a:defRPr sz="7425"/>
            </a:lvl1pPr>
            <a:lvl2pPr>
              <a:defRPr sz="6150"/>
            </a:lvl2pPr>
            <a:lvl3pPr>
              <a:defRPr sz="5550"/>
            </a:lvl3pPr>
            <a:lvl4pPr>
              <a:defRPr sz="4950"/>
            </a:lvl4pPr>
            <a:lvl5pPr>
              <a:defRPr sz="4950"/>
            </a:lvl5pPr>
            <a:lvl6pPr>
              <a:defRPr sz="4950"/>
            </a:lvl6pPr>
            <a:lvl7pPr>
              <a:defRPr sz="4950"/>
            </a:lvl7pPr>
            <a:lvl8pPr>
              <a:defRPr sz="4950"/>
            </a:lvl8pPr>
            <a:lvl9pPr>
              <a:defRPr sz="4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1" y="7368543"/>
            <a:ext cx="19400520" cy="3070857"/>
          </a:xfrm>
        </p:spPr>
        <p:txBody>
          <a:bodyPr anchor="b"/>
          <a:lstStyle>
            <a:defPPr>
              <a:defRPr kern="1200"/>
            </a:defPPr>
            <a:lvl1pPr marL="0" indent="0">
              <a:buNone/>
              <a:defRPr sz="7425" b="1"/>
            </a:lvl1pPr>
            <a:lvl2pPr marL="1410407" indent="0">
              <a:buNone/>
              <a:defRPr sz="6150" b="1"/>
            </a:lvl2pPr>
            <a:lvl3pPr marL="2820815" indent="0">
              <a:buNone/>
              <a:defRPr sz="5550" b="1"/>
            </a:lvl3pPr>
            <a:lvl4pPr marL="4231223" indent="0">
              <a:buNone/>
              <a:defRPr sz="4950" b="1"/>
            </a:lvl4pPr>
            <a:lvl5pPr marL="5641630" indent="0">
              <a:buNone/>
              <a:defRPr sz="4950" b="1"/>
            </a:lvl5pPr>
            <a:lvl6pPr marL="7052037" indent="0">
              <a:buNone/>
              <a:defRPr sz="4950" b="1"/>
            </a:lvl6pPr>
            <a:lvl7pPr marL="8462444" indent="0">
              <a:buNone/>
              <a:defRPr sz="4950" b="1"/>
            </a:lvl7pPr>
            <a:lvl8pPr marL="9872852" indent="0">
              <a:buNone/>
              <a:defRPr sz="4950" b="1"/>
            </a:lvl8pPr>
            <a:lvl9pPr marL="11283259" indent="0">
              <a:buNone/>
              <a:defRPr sz="4950" b="1"/>
            </a:lvl9pPr>
          </a:lstStyle>
          <a:p>
            <a:pPr lvl="0"/>
            <a:r>
              <a:rPr lang="en-US"/>
              <a:t>Click to edit Master text styles</a:t>
            </a:r>
          </a:p>
        </p:txBody>
      </p:sp>
      <p:sp>
        <p:nvSpPr>
          <p:cNvPr id="6" name="Content Placeholder 5"/>
          <p:cNvSpPr>
            <a:spLocks noGrp="1"/>
          </p:cNvSpPr>
          <p:nvPr>
            <p:ph sz="quarter" idx="4"/>
          </p:nvPr>
        </p:nvSpPr>
        <p:spPr>
          <a:xfrm>
            <a:off x="22296121" y="10439400"/>
            <a:ext cx="19400520" cy="18966183"/>
          </a:xfrm>
        </p:spPr>
        <p:txBody>
          <a:bodyPr/>
          <a:lstStyle>
            <a:defPPr>
              <a:defRPr kern="1200"/>
            </a:defPPr>
            <a:lvl1pPr>
              <a:defRPr sz="7425"/>
            </a:lvl1pPr>
            <a:lvl2pPr>
              <a:defRPr sz="6150"/>
            </a:lvl2pPr>
            <a:lvl3pPr>
              <a:defRPr sz="5550"/>
            </a:lvl3pPr>
            <a:lvl4pPr>
              <a:defRPr sz="4950"/>
            </a:lvl4pPr>
            <a:lvl5pPr>
              <a:defRPr sz="4950"/>
            </a:lvl5pPr>
            <a:lvl6pPr>
              <a:defRPr sz="4950"/>
            </a:lvl6pPr>
            <a:lvl7pPr>
              <a:defRPr sz="4950"/>
            </a:lvl7pPr>
            <a:lvl8pPr>
              <a:defRPr sz="4950"/>
            </a:lvl8pPr>
            <a:lvl9pPr>
              <a:defRPr sz="4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a:defPPr>
          </a:lstStyle>
          <a:p>
            <a:fld id="{1D3EE5B7-680E-44FF-962F-3113FAB5030E}" type="datetimeFigureOut">
              <a:rPr lang="en-US" smtClean="0"/>
              <a:t>10/6/2024</a:t>
            </a:fld>
            <a:endParaRPr lang="en-US"/>
          </a:p>
        </p:txBody>
      </p:sp>
      <p:sp>
        <p:nvSpPr>
          <p:cNvPr id="8" name="Footer Placeholder 7"/>
          <p:cNvSpPr>
            <a:spLocks noGrp="1"/>
          </p:cNvSpPr>
          <p:nvPr>
            <p:ph type="ftr" sz="quarter" idx="11"/>
          </p:nvPr>
        </p:nvSpPr>
        <p:spPr/>
        <p:txBody>
          <a:bodyPr/>
          <a:lstStyle>
            <a:defPPr>
              <a:defRPr kern="1200"/>
            </a:defPPr>
          </a:lstStyle>
          <a:p>
            <a:endParaRPr lang="en-US"/>
          </a:p>
        </p:txBody>
      </p:sp>
      <p:sp>
        <p:nvSpPr>
          <p:cNvPr id="9" name="Slide Number Placeholder 8"/>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21340330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Date Placeholder 2"/>
          <p:cNvSpPr>
            <a:spLocks noGrp="1"/>
          </p:cNvSpPr>
          <p:nvPr>
            <p:ph type="dt" sz="half" idx="10"/>
          </p:nvPr>
        </p:nvSpPr>
        <p:spPr/>
        <p:txBody>
          <a:bodyPr/>
          <a:lstStyle>
            <a:defPPr>
              <a:defRPr kern="1200"/>
            </a:defPPr>
          </a:lstStyle>
          <a:p>
            <a:fld id="{1D3EE5B7-680E-44FF-962F-3113FAB5030E}" type="datetimeFigureOut">
              <a:rPr lang="en-US" smtClean="0"/>
              <a:t>10/6/2024</a:t>
            </a:fld>
            <a:endParaRPr lang="en-US"/>
          </a:p>
        </p:txBody>
      </p:sp>
      <p:sp>
        <p:nvSpPr>
          <p:cNvPr id="4" name="Footer Placeholder 3"/>
          <p:cNvSpPr>
            <a:spLocks noGrp="1"/>
          </p:cNvSpPr>
          <p:nvPr>
            <p:ph type="ftr" sz="quarter" idx="11"/>
          </p:nvPr>
        </p:nvSpPr>
        <p:spPr/>
        <p:txBody>
          <a:bodyPr/>
          <a:lstStyle>
            <a:defPPr>
              <a:defRPr kern="1200"/>
            </a:defPPr>
          </a:lstStyle>
          <a:p>
            <a:endParaRPr lang="en-US"/>
          </a:p>
        </p:txBody>
      </p:sp>
      <p:sp>
        <p:nvSpPr>
          <p:cNvPr id="5" name="Slide Number Placeholder 4"/>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333511450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a:defPPr>
          </a:lstStyle>
          <a:p>
            <a:fld id="{1D3EE5B7-680E-44FF-962F-3113FAB5030E}" type="datetimeFigureOut">
              <a:rPr lang="en-US" smtClean="0"/>
              <a:t>10/6/2024</a:t>
            </a:fld>
            <a:endParaRPr lang="en-US"/>
          </a:p>
        </p:txBody>
      </p:sp>
      <p:sp>
        <p:nvSpPr>
          <p:cNvPr id="3" name="Footer Placeholder 2"/>
          <p:cNvSpPr>
            <a:spLocks noGrp="1"/>
          </p:cNvSpPr>
          <p:nvPr>
            <p:ph type="ftr" sz="quarter" idx="11"/>
          </p:nvPr>
        </p:nvSpPr>
        <p:spPr/>
        <p:txBody>
          <a:bodyPr/>
          <a:lstStyle>
            <a:defPPr>
              <a:defRPr kern="1200"/>
            </a:defPPr>
          </a:lstStyle>
          <a:p>
            <a:endParaRPr lang="en-US"/>
          </a:p>
        </p:txBody>
      </p:sp>
      <p:sp>
        <p:nvSpPr>
          <p:cNvPr id="4" name="Slide Number Placeholder 3"/>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39848147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defPPr>
              <a:defRPr kern="1200"/>
            </a:defPPr>
            <a:lvl1pPr algn="l">
              <a:defRPr sz="6150" b="1"/>
            </a:lvl1pPr>
          </a:lstStyle>
          <a:p>
            <a:r>
              <a:rPr lang="en-US"/>
              <a:t>Click to edit Master title style</a:t>
            </a:r>
          </a:p>
        </p:txBody>
      </p:sp>
      <p:sp>
        <p:nvSpPr>
          <p:cNvPr id="3" name="Content Placeholder 2"/>
          <p:cNvSpPr>
            <a:spLocks noGrp="1"/>
          </p:cNvSpPr>
          <p:nvPr>
            <p:ph idx="1"/>
          </p:nvPr>
        </p:nvSpPr>
        <p:spPr>
          <a:xfrm>
            <a:off x="17160239" y="1310642"/>
            <a:ext cx="24536400" cy="28094942"/>
          </a:xfrm>
        </p:spPr>
        <p:txBody>
          <a:bodyPr/>
          <a:lstStyle>
            <a:defPPr>
              <a:defRPr kern="1200"/>
            </a:defPPr>
            <a:lvl1pPr>
              <a:defRPr sz="9900"/>
            </a:lvl1pPr>
            <a:lvl2pPr>
              <a:defRPr sz="8625"/>
            </a:lvl2pPr>
            <a:lvl3pPr>
              <a:defRPr sz="7425"/>
            </a:lvl3pPr>
            <a:lvl4pPr>
              <a:defRPr sz="6150"/>
            </a:lvl4pPr>
            <a:lvl5pPr>
              <a:defRPr sz="6150"/>
            </a:lvl5pPr>
            <a:lvl6pPr>
              <a:defRPr sz="6150"/>
            </a:lvl6pPr>
            <a:lvl7pPr>
              <a:defRPr sz="6150"/>
            </a:lvl7pPr>
            <a:lvl8pPr>
              <a:defRPr sz="6150"/>
            </a:lvl8pPr>
            <a:lvl9pPr>
              <a:defRPr sz="6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2"/>
            <a:ext cx="14439903" cy="22517102"/>
          </a:xfrm>
        </p:spPr>
        <p:txBody>
          <a:bodyPr/>
          <a:lstStyle>
            <a:defPPr>
              <a:defRPr kern="1200"/>
            </a:defPPr>
            <a:lvl1pPr marL="0" indent="0">
              <a:buNone/>
              <a:defRPr sz="4350"/>
            </a:lvl1pPr>
            <a:lvl2pPr marL="1410407" indent="0">
              <a:buNone/>
              <a:defRPr sz="3675"/>
            </a:lvl2pPr>
            <a:lvl3pPr marL="2820815" indent="0">
              <a:buNone/>
              <a:defRPr sz="3075"/>
            </a:lvl3pPr>
            <a:lvl4pPr marL="4231223" indent="0">
              <a:buNone/>
              <a:defRPr sz="2775"/>
            </a:lvl4pPr>
            <a:lvl5pPr marL="5641630" indent="0">
              <a:buNone/>
              <a:defRPr sz="2775"/>
            </a:lvl5pPr>
            <a:lvl6pPr marL="7052037" indent="0">
              <a:buNone/>
              <a:defRPr sz="2775"/>
            </a:lvl6pPr>
            <a:lvl7pPr marL="8462444" indent="0">
              <a:buNone/>
              <a:defRPr sz="2775"/>
            </a:lvl7pPr>
            <a:lvl8pPr marL="9872852" indent="0">
              <a:buNone/>
              <a:defRPr sz="2775"/>
            </a:lvl8pPr>
            <a:lvl9pPr marL="11283259" indent="0">
              <a:buNone/>
              <a:defRPr sz="2775"/>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a:defPPr>
          </a:lstStyle>
          <a:p>
            <a:fld id="{1D3EE5B7-680E-44FF-962F-3113FAB5030E}" type="datetimeFigureOut">
              <a:rPr lang="en-US" smtClean="0"/>
              <a:t>10/6/2024</a:t>
            </a:fld>
            <a:endParaRPr lang="en-US"/>
          </a:p>
        </p:txBody>
      </p:sp>
      <p:sp>
        <p:nvSpPr>
          <p:cNvPr id="6" name="Footer Placeholder 5"/>
          <p:cNvSpPr>
            <a:spLocks noGrp="1"/>
          </p:cNvSpPr>
          <p:nvPr>
            <p:ph type="ftr" sz="quarter" idx="11"/>
          </p:nvPr>
        </p:nvSpPr>
        <p:spPr/>
        <p:txBody>
          <a:bodyPr/>
          <a:lstStyle>
            <a:defPPr>
              <a:defRPr kern="1200"/>
            </a:defPPr>
          </a:lstStyle>
          <a:p>
            <a:endParaRPr lang="en-US"/>
          </a:p>
        </p:txBody>
      </p:sp>
      <p:sp>
        <p:nvSpPr>
          <p:cNvPr id="7" name="Slide Number Placeholder 6"/>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26364497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79"/>
            <a:ext cx="26334718" cy="2720343"/>
          </a:xfrm>
        </p:spPr>
        <p:txBody>
          <a:bodyPr anchor="b"/>
          <a:lstStyle>
            <a:defPPr>
              <a:defRPr kern="1200"/>
            </a:defPPr>
            <a:lvl1pPr algn="l">
              <a:defRPr sz="6150" b="1"/>
            </a:lvl1pPr>
          </a:lstStyle>
          <a:p>
            <a:r>
              <a:rPr lang="en-US"/>
              <a:t>Click to edit Master title style</a:t>
            </a:r>
          </a:p>
        </p:txBody>
      </p:sp>
      <p:sp>
        <p:nvSpPr>
          <p:cNvPr id="3" name="Picture Placeholder 2"/>
          <p:cNvSpPr>
            <a:spLocks noGrp="1"/>
          </p:cNvSpPr>
          <p:nvPr>
            <p:ph type="pic" idx="1"/>
          </p:nvPr>
        </p:nvSpPr>
        <p:spPr>
          <a:xfrm>
            <a:off x="8602983" y="2941320"/>
            <a:ext cx="26334718" cy="19751041"/>
          </a:xfrm>
        </p:spPr>
        <p:txBody>
          <a:bodyPr/>
          <a:lstStyle>
            <a:defPPr>
              <a:defRPr kern="1200"/>
            </a:defPPr>
            <a:lvl1pPr marL="0" indent="0">
              <a:buNone/>
              <a:defRPr sz="9900"/>
            </a:lvl1pPr>
            <a:lvl2pPr marL="1410407" indent="0">
              <a:buNone/>
              <a:defRPr sz="8625"/>
            </a:lvl2pPr>
            <a:lvl3pPr marL="2820815" indent="0">
              <a:buNone/>
              <a:defRPr sz="7425"/>
            </a:lvl3pPr>
            <a:lvl4pPr marL="4231223" indent="0">
              <a:buNone/>
              <a:defRPr sz="6150"/>
            </a:lvl4pPr>
            <a:lvl5pPr marL="5641630" indent="0">
              <a:buNone/>
              <a:defRPr sz="6150"/>
            </a:lvl5pPr>
            <a:lvl6pPr marL="7052037" indent="0">
              <a:buNone/>
              <a:defRPr sz="6150"/>
            </a:lvl6pPr>
            <a:lvl7pPr marL="8462444" indent="0">
              <a:buNone/>
              <a:defRPr sz="6150"/>
            </a:lvl7pPr>
            <a:lvl8pPr marL="9872852" indent="0">
              <a:buNone/>
              <a:defRPr sz="6150"/>
            </a:lvl8pPr>
            <a:lvl9pPr marL="11283259" indent="0">
              <a:buNone/>
              <a:defRPr sz="6150"/>
            </a:lvl9pPr>
          </a:lstStyle>
          <a:p>
            <a:endParaRPr lang="en-US"/>
          </a:p>
        </p:txBody>
      </p:sp>
      <p:sp>
        <p:nvSpPr>
          <p:cNvPr id="4" name="Text Placeholder 3"/>
          <p:cNvSpPr>
            <a:spLocks noGrp="1"/>
          </p:cNvSpPr>
          <p:nvPr>
            <p:ph type="body" sz="half" idx="2"/>
          </p:nvPr>
        </p:nvSpPr>
        <p:spPr>
          <a:xfrm>
            <a:off x="8602983" y="25763223"/>
            <a:ext cx="26334718" cy="3863337"/>
          </a:xfrm>
        </p:spPr>
        <p:txBody>
          <a:bodyPr/>
          <a:lstStyle>
            <a:defPPr>
              <a:defRPr kern="1200"/>
            </a:defPPr>
            <a:lvl1pPr marL="0" indent="0">
              <a:buNone/>
              <a:defRPr sz="4350"/>
            </a:lvl1pPr>
            <a:lvl2pPr marL="1410407" indent="0">
              <a:buNone/>
              <a:defRPr sz="3675"/>
            </a:lvl2pPr>
            <a:lvl3pPr marL="2820815" indent="0">
              <a:buNone/>
              <a:defRPr sz="3075"/>
            </a:lvl3pPr>
            <a:lvl4pPr marL="4231223" indent="0">
              <a:buNone/>
              <a:defRPr sz="2775"/>
            </a:lvl4pPr>
            <a:lvl5pPr marL="5641630" indent="0">
              <a:buNone/>
              <a:defRPr sz="2775"/>
            </a:lvl5pPr>
            <a:lvl6pPr marL="7052037" indent="0">
              <a:buNone/>
              <a:defRPr sz="2775"/>
            </a:lvl6pPr>
            <a:lvl7pPr marL="8462444" indent="0">
              <a:buNone/>
              <a:defRPr sz="2775"/>
            </a:lvl7pPr>
            <a:lvl8pPr marL="9872852" indent="0">
              <a:buNone/>
              <a:defRPr sz="2775"/>
            </a:lvl8pPr>
            <a:lvl9pPr marL="11283259" indent="0">
              <a:buNone/>
              <a:defRPr sz="2775"/>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a:defPPr>
          </a:lstStyle>
          <a:p>
            <a:fld id="{1D3EE5B7-680E-44FF-962F-3113FAB5030E}" type="datetimeFigureOut">
              <a:rPr lang="en-US" smtClean="0"/>
              <a:t>10/6/2024</a:t>
            </a:fld>
            <a:endParaRPr lang="en-US"/>
          </a:p>
        </p:txBody>
      </p:sp>
      <p:sp>
        <p:nvSpPr>
          <p:cNvPr id="6" name="Footer Placeholder 5"/>
          <p:cNvSpPr>
            <a:spLocks noGrp="1"/>
          </p:cNvSpPr>
          <p:nvPr>
            <p:ph type="ftr" sz="quarter" idx="11"/>
          </p:nvPr>
        </p:nvSpPr>
        <p:spPr/>
        <p:txBody>
          <a:bodyPr/>
          <a:lstStyle>
            <a:defPPr>
              <a:defRPr kern="1200"/>
            </a:defPPr>
          </a:lstStyle>
          <a:p>
            <a:endParaRPr lang="en-US"/>
          </a:p>
        </p:txBody>
      </p:sp>
      <p:sp>
        <p:nvSpPr>
          <p:cNvPr id="7" name="Slide Number Placeholder 6"/>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109662618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1" y="1318263"/>
            <a:ext cx="39502082" cy="5486400"/>
          </a:xfrm>
          <a:prstGeom prst="rect">
            <a:avLst/>
          </a:prstGeom>
        </p:spPr>
        <p:txBody>
          <a:bodyPr vert="horz" lIns="376108" tIns="188056" rIns="376108" bIns="188056" rtlCol="0" anchor="ctr">
            <a:normAutofit/>
          </a:bodyPr>
          <a:lstStyle>
            <a:defPPr>
              <a:defRPr kern="1200"/>
            </a:defPPr>
          </a:lstStyle>
          <a:p>
            <a:r>
              <a:rPr lang="en-US"/>
              <a:t>Click to edit Master title style</a:t>
            </a:r>
          </a:p>
        </p:txBody>
      </p:sp>
      <p:sp>
        <p:nvSpPr>
          <p:cNvPr id="3" name="Text Placeholder 2"/>
          <p:cNvSpPr>
            <a:spLocks noGrp="1"/>
          </p:cNvSpPr>
          <p:nvPr>
            <p:ph type="body" idx="1"/>
          </p:nvPr>
        </p:nvSpPr>
        <p:spPr>
          <a:xfrm>
            <a:off x="2194561" y="7680962"/>
            <a:ext cx="39502082" cy="21724623"/>
          </a:xfrm>
          <a:prstGeom prst="rect">
            <a:avLst/>
          </a:prstGeom>
        </p:spPr>
        <p:txBody>
          <a:bodyPr vert="horz" lIns="376108" tIns="188056" rIns="376108" bIns="188056" rtlCol="0">
            <a:normAutofit/>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8"/>
            <a:ext cx="10241280" cy="1752600"/>
          </a:xfrm>
          <a:prstGeom prst="rect">
            <a:avLst/>
          </a:prstGeom>
        </p:spPr>
        <p:txBody>
          <a:bodyPr vert="horz" lIns="376108" tIns="188056" rIns="376108" bIns="188056" rtlCol="0" anchor="ctr"/>
          <a:lstStyle>
            <a:defPPr>
              <a:defRPr kern="1200"/>
            </a:defPPr>
            <a:lvl1pPr algn="l">
              <a:defRPr sz="3675">
                <a:solidFill>
                  <a:schemeClr val="tx1">
                    <a:tint val="75000"/>
                  </a:schemeClr>
                </a:solidFill>
              </a:defRPr>
            </a:lvl1pPr>
          </a:lstStyle>
          <a:p>
            <a:fld id="{1D3EE5B7-680E-44FF-962F-3113FAB5030E}" type="datetimeFigureOut">
              <a:rPr lang="en-US" smtClean="0"/>
              <a:t>10/6/2024</a:t>
            </a:fld>
            <a:endParaRPr lang="en-US"/>
          </a:p>
        </p:txBody>
      </p:sp>
      <p:sp>
        <p:nvSpPr>
          <p:cNvPr id="5" name="Footer Placeholder 4"/>
          <p:cNvSpPr>
            <a:spLocks noGrp="1"/>
          </p:cNvSpPr>
          <p:nvPr>
            <p:ph type="ftr" sz="quarter" idx="3"/>
          </p:nvPr>
        </p:nvSpPr>
        <p:spPr>
          <a:xfrm>
            <a:off x="14996161" y="30510488"/>
            <a:ext cx="13898880" cy="1752600"/>
          </a:xfrm>
          <a:prstGeom prst="rect">
            <a:avLst/>
          </a:prstGeom>
        </p:spPr>
        <p:txBody>
          <a:bodyPr vert="horz" lIns="376108" tIns="188056" rIns="376108" bIns="188056" rtlCol="0" anchor="ctr"/>
          <a:lstStyle>
            <a:defPPr>
              <a:defRPr kern="1200"/>
            </a:defPPr>
            <a:lvl1pPr algn="ctr">
              <a:defRPr sz="3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1" y="30510488"/>
            <a:ext cx="10241280" cy="1752600"/>
          </a:xfrm>
          <a:prstGeom prst="rect">
            <a:avLst/>
          </a:prstGeom>
        </p:spPr>
        <p:txBody>
          <a:bodyPr vert="horz" lIns="376108" tIns="188056" rIns="376108" bIns="188056" rtlCol="0" anchor="ctr"/>
          <a:lstStyle>
            <a:defPPr>
              <a:defRPr kern="1200"/>
            </a:defPPr>
            <a:lvl1pPr algn="r">
              <a:defRPr sz="3675">
                <a:solidFill>
                  <a:schemeClr val="tx1">
                    <a:tint val="75000"/>
                  </a:schemeClr>
                </a:solidFill>
              </a:defRPr>
            </a:lvl1pPr>
          </a:lstStyle>
          <a:p>
            <a:fld id="{E7FB6C12-88B7-467E-AE43-45481E628990}" type="slidenum">
              <a:rPr lang="en-US" smtClean="0"/>
              <a:t>‹#›</a:t>
            </a:fld>
            <a:endParaRPr lang="en-US"/>
          </a:p>
        </p:txBody>
      </p:sp>
      <p:pic>
        <p:nvPicPr>
          <p:cNvPr id="7" name="New picture"/>
          <p:cNvPicPr/>
          <p:nvPr/>
        </p:nvPicPr>
        <p:blipFill>
          <a:blip r:embed="rId13"/>
          <a:stretch>
            <a:fillRect/>
          </a:stretch>
        </p:blipFill>
        <p:spPr>
          <a:xfrm rot="16200000">
            <a:off x="-11074400" y="16459200"/>
            <a:ext cx="14274800" cy="3937000"/>
          </a:xfrm>
          <a:prstGeom prst="rect">
            <a:avLst/>
          </a:prstGeom>
        </p:spPr>
      </p:pic>
      <p:pic>
        <p:nvPicPr>
          <p:cNvPr id="8" name="New picture"/>
          <p:cNvPicPr/>
          <p:nvPr/>
        </p:nvPicPr>
        <p:blipFill>
          <a:blip r:embed="rId13"/>
          <a:stretch>
            <a:fillRect/>
          </a:stretch>
        </p:blipFill>
        <p:spPr>
          <a:xfrm rot="5400000">
            <a:off x="40690800" y="16459200"/>
            <a:ext cx="14274800" cy="3937000"/>
          </a:xfrm>
          <a:prstGeom prst="rect">
            <a:avLst/>
          </a:prstGeom>
        </p:spPr>
      </p:pic>
      <p:pic>
        <p:nvPicPr>
          <p:cNvPr id="9" name="New picture"/>
          <p:cNvPicPr/>
          <p:nvPr/>
        </p:nvPicPr>
        <p:blipFill>
          <a:blip r:embed="rId14"/>
          <a:stretch>
            <a:fillRect/>
          </a:stretch>
        </p:blipFill>
        <p:spPr>
          <a:xfrm>
            <a:off x="6946900" y="33426400"/>
            <a:ext cx="29997400" cy="1447800"/>
          </a:xfrm>
          <a:prstGeom prst="rect">
            <a:avLst/>
          </a:prstGeom>
        </p:spPr>
      </p:pic>
      <p:sp>
        <p:nvSpPr>
          <p:cNvPr id="10" name="New shape"/>
          <p:cNvSpPr/>
          <p:nvPr/>
        </p:nvSpPr>
        <p:spPr>
          <a:xfrm>
            <a:off x="69469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560">
                <a:solidFill>
                  <a:srgbClr val="808080"/>
                </a:solidFill>
              </a:rPr>
              <a:t>Template ID: inquisitalanchor  Size: 48x36</a:t>
            </a:r>
          </a:p>
        </p:txBody>
      </p:sp>
    </p:spTree>
    <p:extLst>
      <p:ext uri="{BB962C8B-B14F-4D97-AF65-F5344CB8AC3E}">
        <p14:creationId xmlns:p14="http://schemas.microsoft.com/office/powerpoint/2010/main" val="26592328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ransition/>
  <p:txStyles>
    <p:titleStyle>
      <a:defPPr>
        <a:defRPr kern="1200"/>
      </a:defPPr>
      <a:lvl1pPr algn="ctr" defTabSz="2820815" rtl="0" eaLnBrk="1" latinLnBrk="0" hangingPunct="1">
        <a:spcBef>
          <a:spcPct val="0"/>
        </a:spcBef>
        <a:buNone/>
        <a:defRPr sz="13575" kern="1200">
          <a:solidFill>
            <a:schemeClr val="tx1"/>
          </a:solidFill>
          <a:latin typeface="+mj-lt"/>
          <a:ea typeface="+mj-ea"/>
          <a:cs typeface="+mj-cs"/>
        </a:defRPr>
      </a:lvl1pPr>
    </p:titleStyle>
    <p:bodyStyle>
      <a:defPPr>
        <a:defRPr kern="1200"/>
      </a:defPPr>
      <a:lvl1pPr marL="1057804" indent="-1057804" algn="l" defTabSz="2820815"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1913" indent="-881506" algn="l" defTabSz="2820815" rtl="0" eaLnBrk="1" latinLnBrk="0" hangingPunct="1">
        <a:spcBef>
          <a:spcPct val="20000"/>
        </a:spcBef>
        <a:buFont typeface="Arial" pitchFamily="34" charset="0"/>
        <a:buChar char="–"/>
        <a:defRPr sz="8625" kern="1200">
          <a:solidFill>
            <a:schemeClr val="tx1"/>
          </a:solidFill>
          <a:latin typeface="+mn-lt"/>
          <a:ea typeface="+mn-ea"/>
          <a:cs typeface="+mn-cs"/>
        </a:defRPr>
      </a:lvl2pPr>
      <a:lvl3pPr marL="3526019" indent="-705204" algn="l" defTabSz="2820815" rtl="0" eaLnBrk="1" latinLnBrk="0" hangingPunct="1">
        <a:spcBef>
          <a:spcPct val="20000"/>
        </a:spcBef>
        <a:buFont typeface="Arial" pitchFamily="34" charset="0"/>
        <a:buChar char="•"/>
        <a:defRPr sz="7425" kern="1200">
          <a:solidFill>
            <a:schemeClr val="tx1"/>
          </a:solidFill>
          <a:latin typeface="+mn-lt"/>
          <a:ea typeface="+mn-ea"/>
          <a:cs typeface="+mn-cs"/>
        </a:defRPr>
      </a:lvl3pPr>
      <a:lvl4pPr marL="4936426" indent="-705204" algn="l" defTabSz="2820815" rtl="0" eaLnBrk="1" latinLnBrk="0" hangingPunct="1">
        <a:spcBef>
          <a:spcPct val="20000"/>
        </a:spcBef>
        <a:buFont typeface="Arial" pitchFamily="34" charset="0"/>
        <a:buChar char="–"/>
        <a:defRPr sz="6150" kern="1200">
          <a:solidFill>
            <a:schemeClr val="tx1"/>
          </a:solidFill>
          <a:latin typeface="+mn-lt"/>
          <a:ea typeface="+mn-ea"/>
          <a:cs typeface="+mn-cs"/>
        </a:defRPr>
      </a:lvl4pPr>
      <a:lvl5pPr marL="6346833" indent="-705204" algn="l" defTabSz="2820815" rtl="0" eaLnBrk="1" latinLnBrk="0" hangingPunct="1">
        <a:spcBef>
          <a:spcPct val="20000"/>
        </a:spcBef>
        <a:buFont typeface="Arial" pitchFamily="34" charset="0"/>
        <a:buChar char="»"/>
        <a:defRPr sz="6150" kern="1200">
          <a:solidFill>
            <a:schemeClr val="tx1"/>
          </a:solidFill>
          <a:latin typeface="+mn-lt"/>
          <a:ea typeface="+mn-ea"/>
          <a:cs typeface="+mn-cs"/>
        </a:defRPr>
      </a:lvl5pPr>
      <a:lvl6pPr marL="7757241" indent="-705204" algn="l" defTabSz="2820815" rtl="0" eaLnBrk="1" latinLnBrk="0" hangingPunct="1">
        <a:spcBef>
          <a:spcPct val="20000"/>
        </a:spcBef>
        <a:buFont typeface="Arial" pitchFamily="34" charset="0"/>
        <a:buChar char="•"/>
        <a:defRPr sz="6150" kern="1200">
          <a:solidFill>
            <a:schemeClr val="tx1"/>
          </a:solidFill>
          <a:latin typeface="+mn-lt"/>
          <a:ea typeface="+mn-ea"/>
          <a:cs typeface="+mn-cs"/>
        </a:defRPr>
      </a:lvl6pPr>
      <a:lvl7pPr marL="9167648" indent="-705204" algn="l" defTabSz="2820815" rtl="0" eaLnBrk="1" latinLnBrk="0" hangingPunct="1">
        <a:spcBef>
          <a:spcPct val="20000"/>
        </a:spcBef>
        <a:buFont typeface="Arial" pitchFamily="34" charset="0"/>
        <a:buChar char="•"/>
        <a:defRPr sz="6150" kern="1200">
          <a:solidFill>
            <a:schemeClr val="tx1"/>
          </a:solidFill>
          <a:latin typeface="+mn-lt"/>
          <a:ea typeface="+mn-ea"/>
          <a:cs typeface="+mn-cs"/>
        </a:defRPr>
      </a:lvl7pPr>
      <a:lvl8pPr marL="10578056" indent="-705204" algn="l" defTabSz="2820815" rtl="0" eaLnBrk="1" latinLnBrk="0" hangingPunct="1">
        <a:spcBef>
          <a:spcPct val="20000"/>
        </a:spcBef>
        <a:buFont typeface="Arial" pitchFamily="34" charset="0"/>
        <a:buChar char="•"/>
        <a:defRPr sz="6150" kern="1200">
          <a:solidFill>
            <a:schemeClr val="tx1"/>
          </a:solidFill>
          <a:latin typeface="+mn-lt"/>
          <a:ea typeface="+mn-ea"/>
          <a:cs typeface="+mn-cs"/>
        </a:defRPr>
      </a:lvl8pPr>
      <a:lvl9pPr marL="11988463" indent="-705204" algn="l" defTabSz="2820815" rtl="0" eaLnBrk="1" latinLnBrk="0" hangingPunct="1">
        <a:spcBef>
          <a:spcPct val="20000"/>
        </a:spcBef>
        <a:buFont typeface="Arial" pitchFamily="34" charset="0"/>
        <a:buChar char="•"/>
        <a:defRPr sz="6150" kern="1200">
          <a:solidFill>
            <a:schemeClr val="tx1"/>
          </a:solidFill>
          <a:latin typeface="+mn-lt"/>
          <a:ea typeface="+mn-ea"/>
          <a:cs typeface="+mn-cs"/>
        </a:defRPr>
      </a:lvl9pPr>
    </p:bodyStyle>
    <p:otherStyle>
      <a:defPPr>
        <a:defRPr lang="en-US"/>
      </a:defPPr>
      <a:lvl1pPr marL="0" algn="l" defTabSz="2820815" rtl="0" eaLnBrk="1" latinLnBrk="0" hangingPunct="1">
        <a:defRPr sz="5550" kern="1200">
          <a:solidFill>
            <a:schemeClr val="tx1"/>
          </a:solidFill>
          <a:latin typeface="+mn-lt"/>
          <a:ea typeface="+mn-ea"/>
          <a:cs typeface="+mn-cs"/>
        </a:defRPr>
      </a:lvl1pPr>
      <a:lvl2pPr marL="1410407" algn="l" defTabSz="2820815" rtl="0" eaLnBrk="1" latinLnBrk="0" hangingPunct="1">
        <a:defRPr sz="5550" kern="1200">
          <a:solidFill>
            <a:schemeClr val="tx1"/>
          </a:solidFill>
          <a:latin typeface="+mn-lt"/>
          <a:ea typeface="+mn-ea"/>
          <a:cs typeface="+mn-cs"/>
        </a:defRPr>
      </a:lvl2pPr>
      <a:lvl3pPr marL="2820815" algn="l" defTabSz="2820815" rtl="0" eaLnBrk="1" latinLnBrk="0" hangingPunct="1">
        <a:defRPr sz="5550" kern="1200">
          <a:solidFill>
            <a:schemeClr val="tx1"/>
          </a:solidFill>
          <a:latin typeface="+mn-lt"/>
          <a:ea typeface="+mn-ea"/>
          <a:cs typeface="+mn-cs"/>
        </a:defRPr>
      </a:lvl3pPr>
      <a:lvl4pPr marL="4231223" algn="l" defTabSz="2820815" rtl="0" eaLnBrk="1" latinLnBrk="0" hangingPunct="1">
        <a:defRPr sz="5550" kern="1200">
          <a:solidFill>
            <a:schemeClr val="tx1"/>
          </a:solidFill>
          <a:latin typeface="+mn-lt"/>
          <a:ea typeface="+mn-ea"/>
          <a:cs typeface="+mn-cs"/>
        </a:defRPr>
      </a:lvl4pPr>
      <a:lvl5pPr marL="5641630" algn="l" defTabSz="2820815" rtl="0" eaLnBrk="1" latinLnBrk="0" hangingPunct="1">
        <a:defRPr sz="5550" kern="1200">
          <a:solidFill>
            <a:schemeClr val="tx1"/>
          </a:solidFill>
          <a:latin typeface="+mn-lt"/>
          <a:ea typeface="+mn-ea"/>
          <a:cs typeface="+mn-cs"/>
        </a:defRPr>
      </a:lvl5pPr>
      <a:lvl6pPr marL="7052037" algn="l" defTabSz="2820815" rtl="0" eaLnBrk="1" latinLnBrk="0" hangingPunct="1">
        <a:defRPr sz="5550" kern="1200">
          <a:solidFill>
            <a:schemeClr val="tx1"/>
          </a:solidFill>
          <a:latin typeface="+mn-lt"/>
          <a:ea typeface="+mn-ea"/>
          <a:cs typeface="+mn-cs"/>
        </a:defRPr>
      </a:lvl6pPr>
      <a:lvl7pPr marL="8462444" algn="l" defTabSz="2820815" rtl="0" eaLnBrk="1" latinLnBrk="0" hangingPunct="1">
        <a:defRPr sz="5550" kern="1200">
          <a:solidFill>
            <a:schemeClr val="tx1"/>
          </a:solidFill>
          <a:latin typeface="+mn-lt"/>
          <a:ea typeface="+mn-ea"/>
          <a:cs typeface="+mn-cs"/>
        </a:defRPr>
      </a:lvl7pPr>
      <a:lvl8pPr marL="9872852" algn="l" defTabSz="2820815" rtl="0" eaLnBrk="1" latinLnBrk="0" hangingPunct="1">
        <a:defRPr sz="5550" kern="1200">
          <a:solidFill>
            <a:schemeClr val="tx1"/>
          </a:solidFill>
          <a:latin typeface="+mn-lt"/>
          <a:ea typeface="+mn-ea"/>
          <a:cs typeface="+mn-cs"/>
        </a:defRPr>
      </a:lvl8pPr>
      <a:lvl9pPr marL="11283259" algn="l" defTabSz="2820815" rtl="0" eaLnBrk="1" latinLnBrk="0" hangingPunct="1">
        <a:defRPr sz="55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microsoft.com/office/2007/relationships/hdphoto" Target="../media/hdphoto1.wdp"/><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8634931"/>
            <a:ext cx="43891200" cy="4283467"/>
          </a:xfrm>
          <a:prstGeom prst="rect">
            <a:avLst/>
          </a:prstGeom>
          <a:ln>
            <a:noFill/>
          </a:ln>
          <a:effectLst>
            <a:outerShdw blurRad="292100" dist="139700" dir="2700000" algn="tl" rotWithShape="0">
              <a:srgbClr val="333333">
                <a:alpha val="65000"/>
              </a:srgbClr>
            </a:outerShdw>
          </a:effectLst>
        </p:spPr>
      </p:pic>
      <p:pic>
        <p:nvPicPr>
          <p:cNvPr id="37" name="Picture 36"/>
          <p:cNvPicPr/>
          <p:nvPr/>
        </p:nvPicPr>
        <p:blipFill>
          <a:blip r:embed="rId4">
            <a:grayscl/>
            <a:extLst>
              <a:ext uri="{BEBA8EAE-BF5A-486C-A8C5-ECC9F3942E4B}">
                <a14:imgProps xmlns:a14="http://schemas.microsoft.com/office/drawing/2010/main">
                  <a14:imgLayer r:embed="rId5">
                    <a14:imgEffect>
                      <a14:saturation sat="75000"/>
                    </a14:imgEffect>
                    <a14:imgEffect>
                      <a14:brightnessContrast contrast="-27000"/>
                    </a14:imgEffect>
                  </a14:imgLayer>
                </a14:imgProps>
              </a:ext>
              <a:ext uri="{28A0092B-C50C-407E-A947-70E740481C1C}">
                <a14:useLocalDpi xmlns:a14="http://schemas.microsoft.com/office/drawing/2010/main" val="0"/>
              </a:ext>
            </a:extLst>
          </a:blip>
          <a:stretch>
            <a:fillRect/>
          </a:stretch>
        </p:blipFill>
        <p:spPr>
          <a:xfrm>
            <a:off x="0" y="29353036"/>
            <a:ext cx="43891200" cy="3565366"/>
          </a:xfrm>
          <a:prstGeom prst="rect">
            <a:avLst/>
          </a:prstGeom>
          <a:effectLst/>
        </p:spPr>
      </p:pic>
      <p:sp>
        <p:nvSpPr>
          <p:cNvPr id="23" name="Text Placeholder 5">
            <a:extLst>
              <a:ext uri="{FF2B5EF4-FFF2-40B4-BE49-F238E27FC236}">
                <a16:creationId xmlns:a16="http://schemas.microsoft.com/office/drawing/2014/main" id="{8B06C1FF-F854-4F91-ABC7-AA41C714448B}"/>
              </a:ext>
            </a:extLst>
          </p:cNvPr>
          <p:cNvSpPr txBox="1"/>
          <p:nvPr/>
        </p:nvSpPr>
        <p:spPr>
          <a:xfrm>
            <a:off x="3657600" y="838457"/>
            <a:ext cx="36576000" cy="2937440"/>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761086">
              <a:spcBef>
                <a:spcPct val="20000"/>
              </a:spcBef>
              <a:defRPr/>
            </a:pPr>
            <a:r>
              <a:rPr lang="en-US" sz="8500" dirty="0">
                <a:solidFill>
                  <a:srgbClr val="505050"/>
                </a:solidFill>
                <a:latin typeface="Nunito Black" panose="00000A00000000000000" pitchFamily="2" charset="0"/>
              </a:rPr>
              <a:t>SciMathMN</a:t>
            </a:r>
          </a:p>
          <a:p>
            <a:pPr algn="ctr" defTabSz="3761086">
              <a:spcBef>
                <a:spcPct val="20000"/>
              </a:spcBef>
              <a:defRPr/>
            </a:pPr>
            <a:r>
              <a:rPr lang="en-US" sz="8500" dirty="0">
                <a:solidFill>
                  <a:schemeClr val="tx1"/>
                </a:solidFill>
                <a:latin typeface="Nunito Black" panose="00000A00000000000000" pitchFamily="2" charset="0"/>
              </a:rPr>
              <a:t>Minnesota</a:t>
            </a:r>
          </a:p>
        </p:txBody>
      </p:sp>
      <p:sp>
        <p:nvSpPr>
          <p:cNvPr id="24" name="Text Placeholder 5">
            <a:extLst>
              <a:ext uri="{FF2B5EF4-FFF2-40B4-BE49-F238E27FC236}">
                <a16:creationId xmlns:a16="http://schemas.microsoft.com/office/drawing/2014/main" id="{18E48679-06C4-48E4-8012-35973D02854F}"/>
              </a:ext>
            </a:extLst>
          </p:cNvPr>
          <p:cNvSpPr txBox="1"/>
          <p:nvPr/>
        </p:nvSpPr>
        <p:spPr>
          <a:xfrm>
            <a:off x="3657600" y="3980081"/>
            <a:ext cx="36576000" cy="923330"/>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Sarah Ness, Board Chair, and Emily Kinny Board Vice-Chair</a:t>
            </a:r>
          </a:p>
        </p:txBody>
      </p:sp>
      <p:sp>
        <p:nvSpPr>
          <p:cNvPr id="8" name="TextBox 19">
            <a:extLst>
              <a:ext uri="{FF2B5EF4-FFF2-40B4-BE49-F238E27FC236}">
                <a16:creationId xmlns:a16="http://schemas.microsoft.com/office/drawing/2014/main" id="{F560B628-793C-4DB4-85E9-B23859F8150D}"/>
              </a:ext>
            </a:extLst>
          </p:cNvPr>
          <p:cNvSpPr txBox="1">
            <a:spLocks noChangeArrowheads="1"/>
          </p:cNvSpPr>
          <p:nvPr/>
        </p:nvSpPr>
        <p:spPr bwMode="auto">
          <a:xfrm>
            <a:off x="1022908" y="7453436"/>
            <a:ext cx="5671808" cy="563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2400" b="1" dirty="0">
                <a:solidFill>
                  <a:srgbClr val="333333"/>
                </a:solidFill>
                <a:latin typeface="Lora" pitchFamily="2" charset="0"/>
              </a:rPr>
              <a:t>Mission</a:t>
            </a:r>
          </a:p>
          <a:p>
            <a:r>
              <a:rPr lang="en-US" sz="2400" dirty="0">
                <a:solidFill>
                  <a:srgbClr val="333333"/>
                </a:solidFill>
                <a:latin typeface="Lora" pitchFamily="2" charset="0"/>
              </a:rPr>
              <a:t>SciMathMN advocates for effective, engaging, and rigorous STEM education opportunities for all Minnesota students, preparing them for citizenship, career, and college.</a:t>
            </a:r>
          </a:p>
          <a:p>
            <a:endParaRPr lang="en-US" sz="2400" dirty="0">
              <a:solidFill>
                <a:srgbClr val="333333"/>
              </a:solidFill>
              <a:latin typeface="Lora" pitchFamily="2" charset="0"/>
            </a:endParaRPr>
          </a:p>
          <a:p>
            <a:r>
              <a:rPr lang="en-US" sz="2400" dirty="0">
                <a:solidFill>
                  <a:srgbClr val="333333"/>
                </a:solidFill>
                <a:latin typeface="Lora" pitchFamily="2" charset="0"/>
              </a:rPr>
              <a:t>SciMathMN brings together a statewide STEM community to promote equitable and accessible STEM learning and workforce participation, empower lifelong learning, and inspire informed community action.</a:t>
            </a:r>
          </a:p>
          <a:p>
            <a:endParaRPr lang="en-US" sz="2400" dirty="0">
              <a:solidFill>
                <a:srgbClr val="333333"/>
              </a:solidFill>
              <a:latin typeface="Lora" pitchFamily="2" charset="0"/>
            </a:endParaRPr>
          </a:p>
        </p:txBody>
      </p:sp>
      <p:sp>
        <p:nvSpPr>
          <p:cNvPr id="10" name="TextBox 19">
            <a:extLst>
              <a:ext uri="{FF2B5EF4-FFF2-40B4-BE49-F238E27FC236}">
                <a16:creationId xmlns:a16="http://schemas.microsoft.com/office/drawing/2014/main" id="{D68661E8-80DB-4CA1-A78F-001C24445F49}"/>
              </a:ext>
            </a:extLst>
          </p:cNvPr>
          <p:cNvSpPr txBox="1">
            <a:spLocks noChangeArrowheads="1"/>
          </p:cNvSpPr>
          <p:nvPr/>
        </p:nvSpPr>
        <p:spPr bwMode="auto">
          <a:xfrm>
            <a:off x="11633200" y="7544516"/>
            <a:ext cx="9601200" cy="48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ctr">
              <a:lnSpc>
                <a:spcPct val="110000"/>
              </a:lnSpc>
            </a:pPr>
            <a:r>
              <a:rPr lang="en-US" sz="2400" b="1" dirty="0">
                <a:latin typeface="Open Sans" panose="020B0606030504020204" pitchFamily="34" charset="0"/>
                <a:ea typeface="Open Sans" panose="020B0606030504020204" pitchFamily="34" charset="0"/>
                <a:cs typeface="Open Sans" panose="020B0606030504020204" pitchFamily="34" charset="0"/>
              </a:rPr>
              <a:t>STEM Identity</a:t>
            </a:r>
          </a:p>
        </p:txBody>
      </p:sp>
      <p:sp>
        <p:nvSpPr>
          <p:cNvPr id="12" name="TextBox 19">
            <a:extLst>
              <a:ext uri="{FF2B5EF4-FFF2-40B4-BE49-F238E27FC236}">
                <a16:creationId xmlns:a16="http://schemas.microsoft.com/office/drawing/2014/main" id="{8D6A9697-6735-4458-9932-1912EDBC80E1}"/>
              </a:ext>
            </a:extLst>
          </p:cNvPr>
          <p:cNvSpPr txBox="1">
            <a:spLocks noChangeArrowheads="1"/>
          </p:cNvSpPr>
          <p:nvPr/>
        </p:nvSpPr>
        <p:spPr bwMode="auto">
          <a:xfrm>
            <a:off x="23054425" y="16124953"/>
            <a:ext cx="9601200" cy="668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ctr">
              <a:lnSpc>
                <a:spcPct val="110000"/>
              </a:lnSpc>
            </a:pPr>
            <a:r>
              <a:rPr lang="en-US" sz="3600" b="1" dirty="0">
                <a:latin typeface="Open Sans" panose="020B0606030504020204" pitchFamily="34" charset="0"/>
                <a:ea typeface="Open Sans" panose="020B0606030504020204" pitchFamily="34" charset="0"/>
                <a:cs typeface="Open Sans" panose="020B0606030504020204" pitchFamily="34" charset="0"/>
              </a:rPr>
              <a:t>Computer Science “First to Last!”</a:t>
            </a:r>
          </a:p>
        </p:txBody>
      </p:sp>
      <p:sp>
        <p:nvSpPr>
          <p:cNvPr id="14" name="TextBox 19">
            <a:extLst>
              <a:ext uri="{FF2B5EF4-FFF2-40B4-BE49-F238E27FC236}">
                <a16:creationId xmlns:a16="http://schemas.microsoft.com/office/drawing/2014/main" id="{205598EE-67BA-4AB1-BA0E-3EB1F09EE282}"/>
              </a:ext>
            </a:extLst>
          </p:cNvPr>
          <p:cNvSpPr txBox="1">
            <a:spLocks noChangeArrowheads="1"/>
          </p:cNvSpPr>
          <p:nvPr/>
        </p:nvSpPr>
        <p:spPr bwMode="auto">
          <a:xfrm>
            <a:off x="33473920" y="7544516"/>
            <a:ext cx="9601200" cy="8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lvl="0" eaLnBrk="1" hangingPunct="1"/>
            <a:r>
              <a:rPr lang="en-US" sz="2400" b="1" dirty="0">
                <a:solidFill>
                  <a:srgbClr val="333333"/>
                </a:solidFill>
                <a:latin typeface="Lora" pitchFamily="2" charset="0"/>
              </a:rPr>
              <a:t>Our major initiatives include:</a:t>
            </a:r>
          </a:p>
          <a:p>
            <a:pPr marL="342900" lvl="0" indent="-342900" eaLnBrk="1" hangingPunct="1">
              <a:buFont typeface="Arial" panose="020B0604020202020204" pitchFamily="34" charset="0"/>
              <a:buChar char="•"/>
            </a:pPr>
            <a:r>
              <a:rPr lang="en-US" sz="2400" b="1" dirty="0">
                <a:solidFill>
                  <a:srgbClr val="333333"/>
                </a:solidFill>
                <a:latin typeface="Lora" pitchFamily="2" charset="0"/>
              </a:rPr>
              <a:t>STEM Advocacy </a:t>
            </a:r>
            <a:r>
              <a:rPr lang="en-US" sz="2400" dirty="0">
                <a:solidFill>
                  <a:srgbClr val="333333"/>
                </a:solidFill>
                <a:latin typeface="Lora" pitchFamily="2" charset="0"/>
              </a:rPr>
              <a:t>– a collaborative effort to ensure equitable access to high-quality professional development for educators, integrated classroom instruction that inspires, and out-of-school experiential learning opportunities for all students aligned with the Future of Work readiness skillset and mindset needs of employers, and aware of emerging tech and AI advancements affecting the global economy.</a:t>
            </a:r>
          </a:p>
          <a:p>
            <a:pPr marL="342900" lvl="0" indent="-342900" eaLnBrk="1" hangingPunct="1">
              <a:buFont typeface="Arial" panose="020B0604020202020204" pitchFamily="34" charset="0"/>
              <a:buChar char="•"/>
            </a:pPr>
            <a:r>
              <a:rPr lang="en-US" sz="2400" b="1" dirty="0">
                <a:solidFill>
                  <a:srgbClr val="333333"/>
                </a:solidFill>
                <a:latin typeface="Lora" pitchFamily="2" charset="0"/>
              </a:rPr>
              <a:t>STEM Day at the Fair </a:t>
            </a:r>
            <a:r>
              <a:rPr lang="en-US" sz="2400" dirty="0">
                <a:solidFill>
                  <a:srgbClr val="333333"/>
                </a:solidFill>
                <a:latin typeface="Lora" pitchFamily="2" charset="0"/>
              </a:rPr>
              <a:t>–  a </a:t>
            </a:r>
            <a:r>
              <a:rPr lang="en-US" sz="2400" b="1" dirty="0">
                <a:solidFill>
                  <a:srgbClr val="333333"/>
                </a:solidFill>
                <a:latin typeface="Lora" pitchFamily="2" charset="0"/>
              </a:rPr>
              <a:t>“You Belong in STEM” </a:t>
            </a:r>
            <a:r>
              <a:rPr lang="en-US" sz="2400" dirty="0">
                <a:solidFill>
                  <a:srgbClr val="333333"/>
                </a:solidFill>
                <a:latin typeface="Lora" pitchFamily="2" charset="0"/>
              </a:rPr>
              <a:t>community gathering that engages 17,000 annually in Minnesota’s premiere STEM education awareness, experiential learning, and employment opportunity celebration. </a:t>
            </a:r>
          </a:p>
          <a:p>
            <a:pPr marL="342900" lvl="0" indent="-342900" eaLnBrk="1" hangingPunct="1">
              <a:buFont typeface="Arial" panose="020B0604020202020204" pitchFamily="34" charset="0"/>
              <a:buChar char="•"/>
            </a:pPr>
            <a:r>
              <a:rPr lang="en-US" sz="2400" b="1" dirty="0">
                <a:solidFill>
                  <a:srgbClr val="333333"/>
                </a:solidFill>
                <a:latin typeface="Lora" pitchFamily="2" charset="0"/>
              </a:rPr>
              <a:t>Minnesota STEM Teacher Center </a:t>
            </a:r>
            <a:r>
              <a:rPr lang="en-US" sz="2400" dirty="0">
                <a:solidFill>
                  <a:srgbClr val="333333"/>
                </a:solidFill>
                <a:latin typeface="Lora" pitchFamily="2" charset="0"/>
              </a:rPr>
              <a:t>– a highly successful award-winning online resource for teachers, administrators, and parents that provides teaching tools for Minnesota’s ever-evolving math and science standards;</a:t>
            </a:r>
          </a:p>
          <a:p>
            <a:pPr marL="342900" lvl="0" indent="-342900" eaLnBrk="1" hangingPunct="1">
              <a:buFont typeface="Arial" panose="020B0604020202020204" pitchFamily="34" charset="0"/>
              <a:buChar char="•"/>
            </a:pPr>
            <a:r>
              <a:rPr lang="en-US" sz="2400" b="1" dirty="0">
                <a:solidFill>
                  <a:srgbClr val="333333"/>
                </a:solidFill>
                <a:latin typeface="Lora" pitchFamily="2" charset="0"/>
              </a:rPr>
              <a:t>Conferences and Convener Events</a:t>
            </a:r>
            <a:r>
              <a:rPr lang="en-US" sz="2400" dirty="0">
                <a:solidFill>
                  <a:srgbClr val="333333"/>
                </a:solidFill>
                <a:latin typeface="Lora" pitchFamily="2" charset="0"/>
              </a:rPr>
              <a:t> – an intentional effort to inform legislators and other constituents about regional and national developments in quality STEM teaching and learning, landscape changes in Minnesota, and opportunities to exchange ideas and create new ways to showcase STEM across the state.</a:t>
            </a:r>
          </a:p>
        </p:txBody>
      </p:sp>
      <p:sp>
        <p:nvSpPr>
          <p:cNvPr id="16" name="TextBox 19">
            <a:extLst>
              <a:ext uri="{FF2B5EF4-FFF2-40B4-BE49-F238E27FC236}">
                <a16:creationId xmlns:a16="http://schemas.microsoft.com/office/drawing/2014/main" id="{C11F0107-A4C2-482F-A296-7F89EA4AD2FB}"/>
              </a:ext>
            </a:extLst>
          </p:cNvPr>
          <p:cNvSpPr txBox="1">
            <a:spLocks noChangeArrowheads="1"/>
          </p:cNvSpPr>
          <p:nvPr/>
        </p:nvSpPr>
        <p:spPr bwMode="auto">
          <a:xfrm>
            <a:off x="816079" y="20013894"/>
            <a:ext cx="9601200" cy="575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2400" dirty="0">
                <a:latin typeface="Open Sans" panose="020B0606030504020204" pitchFamily="34" charset="0"/>
                <a:ea typeface="Open Sans" panose="020B0606030504020204" pitchFamily="34" charset="0"/>
                <a:cs typeface="Open Sans" panose="020B0606030504020204" pitchFamily="34" charset="0"/>
              </a:rPr>
              <a:t>“I am a parent of an 8th grader at Minneapolis Public Schools who is completely “into” STEM. Every year we go to the first day</a:t>
            </a:r>
          </a:p>
          <a:p>
            <a:pPr algn="just">
              <a:lnSpc>
                <a:spcPct val="110000"/>
              </a:lnSpc>
            </a:pPr>
            <a:r>
              <a:rPr lang="en-US" sz="2400" dirty="0">
                <a:latin typeface="Open Sans" panose="020B0606030504020204" pitchFamily="34" charset="0"/>
                <a:ea typeface="Open Sans" panose="020B0606030504020204" pitchFamily="34" charset="0"/>
                <a:cs typeface="Open Sans" panose="020B0606030504020204" pitchFamily="34" charset="0"/>
              </a:rPr>
              <a:t>of the State Fair specifically for STEM Day! So THANK YOU for putting together such a fabulous event.” –Eddie</a:t>
            </a:r>
          </a:p>
          <a:p>
            <a:pPr algn="just">
              <a:lnSpc>
                <a:spcPct val="110000"/>
              </a:lnSpc>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0000"/>
              </a:lnSpc>
            </a:pPr>
            <a:r>
              <a:rPr lang="en-US" sz="2400" dirty="0">
                <a:effectLst/>
                <a:latin typeface="Open Sans" panose="020B0606030504020204" pitchFamily="34" charset="0"/>
                <a:ea typeface="Open Sans" panose="020B0606030504020204" pitchFamily="34" charset="0"/>
                <a:cs typeface="Open Sans" panose="020B0606030504020204" pitchFamily="34" charset="0"/>
              </a:rPr>
              <a:t>“ I realize I’m just a mom that happened by your area at the fair on Thursday, but I just had to thank you so much for an incredible day at the fair. My family of 3 boys are still talking about all the displays and experiments they participated in. We spent hours going through every booth. Everyone working was so engaging and patient. Every booth had interesting content and activities. Just had to say Thank you, thank you, thank you!!”- Erin</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0000"/>
              </a:lnSpc>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10000"/>
              </a:lnSpc>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9">
            <a:extLst>
              <a:ext uri="{FF2B5EF4-FFF2-40B4-BE49-F238E27FC236}">
                <a16:creationId xmlns:a16="http://schemas.microsoft.com/office/drawing/2014/main" id="{3D668686-315E-4733-AA3D-4CD19EDF9050}"/>
              </a:ext>
            </a:extLst>
          </p:cNvPr>
          <p:cNvSpPr txBox="1">
            <a:spLocks noChangeArrowheads="1"/>
          </p:cNvSpPr>
          <p:nvPr/>
        </p:nvSpPr>
        <p:spPr bwMode="auto">
          <a:xfrm>
            <a:off x="33893785" y="21975655"/>
            <a:ext cx="9601200" cy="250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42900" indent="-342900" algn="just">
              <a:lnSpc>
                <a:spcPct val="110000"/>
              </a:lnSpc>
              <a:buFont typeface="Arial" panose="020B0604020202020204" pitchFamily="34" charset="0"/>
              <a:buChar char="•"/>
            </a:pPr>
            <a:r>
              <a:rPr lang="en-US" sz="2400" b="1" dirty="0">
                <a:latin typeface="Open Sans" panose="020B0606030504020204" pitchFamily="34" charset="0"/>
                <a:ea typeface="Open Sans" panose="020B0606030504020204" pitchFamily="34" charset="0"/>
                <a:cs typeface="Open Sans" panose="020B0606030504020204" pitchFamily="34" charset="0"/>
              </a:rPr>
              <a:t>STEM Advocacy </a:t>
            </a:r>
            <a:r>
              <a:rPr lang="en-US" sz="2400" dirty="0">
                <a:latin typeface="Open Sans" panose="020B0606030504020204" pitchFamily="34" charset="0"/>
                <a:ea typeface="Open Sans" panose="020B0606030504020204" pitchFamily="34" charset="0"/>
                <a:cs typeface="Open Sans" panose="020B0606030504020204" pitchFamily="34" charset="0"/>
              </a:rPr>
              <a:t>(Educator and Student Advocacy Tool Kit)</a:t>
            </a:r>
          </a:p>
          <a:p>
            <a:pPr marL="342900" indent="-342900" algn="just">
              <a:lnSpc>
                <a:spcPct val="110000"/>
              </a:lnSpc>
              <a:buFont typeface="Arial" panose="020B0604020202020204" pitchFamily="34" charset="0"/>
              <a:buChar char="•"/>
            </a:pPr>
            <a:r>
              <a:rPr lang="en-US" sz="2400" b="1" dirty="0">
                <a:latin typeface="Open Sans" panose="020B0606030504020204" pitchFamily="34" charset="0"/>
                <a:ea typeface="Open Sans" panose="020B0606030504020204" pitchFamily="34" charset="0"/>
                <a:cs typeface="Open Sans" panose="020B0606030504020204" pitchFamily="34" charset="0"/>
              </a:rPr>
              <a:t>STEM Day Celebration </a:t>
            </a:r>
            <a:r>
              <a:rPr lang="en-US" sz="2400" dirty="0">
                <a:latin typeface="Open Sans" panose="020B0606030504020204" pitchFamily="34" charset="0"/>
                <a:ea typeface="Open Sans" panose="020B0606030504020204" pitchFamily="34" charset="0"/>
                <a:cs typeface="Open Sans" panose="020B0606030504020204" pitchFamily="34" charset="0"/>
              </a:rPr>
              <a:t>(Nov 8</a:t>
            </a:r>
            <a:r>
              <a:rPr lang="en-US" sz="2400" baseline="30000" dirty="0">
                <a:latin typeface="Open Sans" panose="020B0606030504020204" pitchFamily="34" charset="0"/>
                <a:ea typeface="Open Sans" panose="020B0606030504020204" pitchFamily="34" charset="0"/>
                <a:cs typeface="Open Sans" panose="020B0606030504020204" pitchFamily="34" charset="0"/>
              </a:rPr>
              <a:t>th</a:t>
            </a:r>
            <a:r>
              <a:rPr lang="en-US" sz="2400" dirty="0">
                <a:latin typeface="Open Sans" panose="020B0606030504020204" pitchFamily="34" charset="0"/>
                <a:ea typeface="Open Sans" panose="020B0606030504020204" pitchFamily="34" charset="0"/>
                <a:cs typeface="Open Sans" panose="020B0606030504020204" pitchFamily="34" charset="0"/>
              </a:rPr>
              <a:t>,2024)</a:t>
            </a:r>
          </a:p>
          <a:p>
            <a:pPr marL="342900" indent="-342900" algn="just">
              <a:lnSpc>
                <a:spcPct val="110000"/>
              </a:lnSpc>
              <a:buFont typeface="Arial" panose="020B0604020202020204" pitchFamily="34" charset="0"/>
              <a:buChar char="•"/>
            </a:pPr>
            <a:r>
              <a:rPr lang="en-US" sz="2400" b="1" dirty="0">
                <a:latin typeface="Open Sans" panose="020B0606030504020204" pitchFamily="34" charset="0"/>
                <a:ea typeface="Open Sans" panose="020B0606030504020204" pitchFamily="34" charset="0"/>
                <a:cs typeface="Open Sans" panose="020B0606030504020204" pitchFamily="34" charset="0"/>
              </a:rPr>
              <a:t>State STEM Conference </a:t>
            </a:r>
            <a:r>
              <a:rPr lang="en-US" sz="2400" dirty="0">
                <a:latin typeface="Open Sans" panose="020B0606030504020204" pitchFamily="34" charset="0"/>
                <a:ea typeface="Open Sans" panose="020B0606030504020204" pitchFamily="34" charset="0"/>
                <a:cs typeface="Open Sans" panose="020B0606030504020204" pitchFamily="34" charset="0"/>
              </a:rPr>
              <a:t>(Spring 2025)</a:t>
            </a:r>
          </a:p>
          <a:p>
            <a:pPr marL="342900" indent="-342900" algn="just">
              <a:lnSpc>
                <a:spcPct val="110000"/>
              </a:lnSpc>
              <a:buFont typeface="Arial" panose="020B0604020202020204" pitchFamily="34" charset="0"/>
              <a:buChar char="•"/>
            </a:pPr>
            <a:r>
              <a:rPr lang="en-US" sz="2400" b="1" dirty="0">
                <a:latin typeface="Open Sans" panose="020B0606030504020204" pitchFamily="34" charset="0"/>
                <a:ea typeface="Open Sans" panose="020B0606030504020204" pitchFamily="34" charset="0"/>
                <a:cs typeface="Open Sans" panose="020B0606030504020204" pitchFamily="34" charset="0"/>
              </a:rPr>
              <a:t>STEM Day at the Capitol </a:t>
            </a:r>
            <a:r>
              <a:rPr lang="en-US" sz="2400" dirty="0">
                <a:latin typeface="Open Sans" panose="020B0606030504020204" pitchFamily="34" charset="0"/>
                <a:ea typeface="Open Sans" panose="020B0606030504020204" pitchFamily="34" charset="0"/>
                <a:cs typeface="Open Sans" panose="020B0606030504020204" pitchFamily="34" charset="0"/>
              </a:rPr>
              <a:t>(Spring 2025)</a:t>
            </a:r>
          </a:p>
          <a:p>
            <a:pPr marL="342900" indent="-342900" algn="just">
              <a:lnSpc>
                <a:spcPct val="110000"/>
              </a:lnSpc>
              <a:buFont typeface="Arial" panose="020B0604020202020204" pitchFamily="34" charset="0"/>
              <a:buChar char="•"/>
            </a:pPr>
            <a:r>
              <a:rPr lang="en-US" sz="2400" b="1" dirty="0">
                <a:latin typeface="Open Sans" panose="020B0606030504020204" pitchFamily="34" charset="0"/>
                <a:ea typeface="Open Sans" panose="020B0606030504020204" pitchFamily="34" charset="0"/>
                <a:cs typeface="Open Sans" panose="020B0606030504020204" pitchFamily="34" charset="0"/>
              </a:rPr>
              <a:t>STEM Day at the Fair </a:t>
            </a:r>
            <a:r>
              <a:rPr lang="en-US" sz="2400" dirty="0">
                <a:latin typeface="Open Sans" panose="020B0606030504020204" pitchFamily="34" charset="0"/>
                <a:ea typeface="Open Sans" panose="020B0606030504020204" pitchFamily="34" charset="0"/>
                <a:cs typeface="Open Sans" panose="020B0606030504020204" pitchFamily="34" charset="0"/>
              </a:rPr>
              <a:t>(Aug 21, 2025!)</a:t>
            </a:r>
          </a:p>
          <a:p>
            <a:pPr marL="342900" indent="-342900" algn="just">
              <a:lnSpc>
                <a:spcPct val="110000"/>
              </a:lnSpc>
              <a:buFont typeface="Arial" panose="020B0604020202020204" pitchFamily="34" charset="0"/>
              <a:buChar char="•"/>
            </a:pPr>
            <a:r>
              <a:rPr lang="en-US" sz="2400" b="1" dirty="0">
                <a:latin typeface="Open Sans" panose="020B0606030504020204" pitchFamily="34" charset="0"/>
                <a:ea typeface="Open Sans" panose="020B0606030504020204" pitchFamily="34" charset="0"/>
                <a:cs typeface="Open Sans" panose="020B0606030504020204" pitchFamily="34" charset="0"/>
              </a:rPr>
              <a:t>STEM Awards</a:t>
            </a:r>
            <a:r>
              <a:rPr lang="en-US" sz="2400" dirty="0">
                <a:latin typeface="Open Sans" panose="020B0606030504020204" pitchFamily="34" charset="0"/>
                <a:ea typeface="Open Sans" panose="020B0606030504020204" pitchFamily="34" charset="0"/>
                <a:cs typeface="Open Sans" panose="020B0606030504020204" pitchFamily="34" charset="0"/>
              </a:rPr>
              <a:t> (New Spring 2025)</a:t>
            </a:r>
          </a:p>
        </p:txBody>
      </p:sp>
      <p:sp>
        <p:nvSpPr>
          <p:cNvPr id="20" name="TextBox 19">
            <a:extLst>
              <a:ext uri="{FF2B5EF4-FFF2-40B4-BE49-F238E27FC236}">
                <a16:creationId xmlns:a16="http://schemas.microsoft.com/office/drawing/2014/main" id="{B92A3548-8310-400F-8822-4FEDDABCA99B}"/>
              </a:ext>
            </a:extLst>
          </p:cNvPr>
          <p:cNvSpPr txBox="1"/>
          <p:nvPr/>
        </p:nvSpPr>
        <p:spPr>
          <a:xfrm>
            <a:off x="816079" y="6609299"/>
            <a:ext cx="9601200" cy="822960"/>
          </a:xfrm>
          <a:prstGeom prst="round2DiagRect">
            <a:avLst>
              <a:gd name="adj1" fmla="val 50000"/>
              <a:gd name="adj2" fmla="val 0"/>
            </a:avLst>
          </a:prstGeom>
          <a:solidFill>
            <a:srgbClr val="B41E1E"/>
          </a:solidFill>
          <a:ln>
            <a:noFill/>
          </a:ln>
          <a:effectLst/>
        </p:spPr>
        <p:style>
          <a:lnRef idx="2">
            <a:schemeClr val="dk1"/>
          </a:lnRef>
          <a:fillRef idx="1">
            <a:schemeClr val="lt1"/>
          </a:fillRef>
          <a:effectRef idx="0">
            <a:schemeClr val="dk1"/>
          </a:effectRef>
          <a:fontRef idx="minor">
            <a:schemeClr val="dk1"/>
          </a:fontRef>
        </p:style>
        <p:txBody>
          <a:bodyPr wrap="square" rtlCol="0">
            <a:noAutofit/>
          </a:bodyPr>
          <a:lstStyle/>
          <a:p>
            <a:pPr algn="ctr" defTabSz="4702588">
              <a:defRPr/>
            </a:pPr>
            <a:r>
              <a:rPr lang="en-US" sz="3600" b="1" dirty="0">
                <a:solidFill>
                  <a:schemeClr val="bg1"/>
                </a:solidFill>
                <a:latin typeface="Nunito" panose="00000500000000000000" pitchFamily="2" charset="0"/>
              </a:rPr>
              <a:t>About</a:t>
            </a:r>
          </a:p>
        </p:txBody>
      </p:sp>
      <p:sp>
        <p:nvSpPr>
          <p:cNvPr id="21" name="TextBox 20">
            <a:extLst>
              <a:ext uri="{FF2B5EF4-FFF2-40B4-BE49-F238E27FC236}">
                <a16:creationId xmlns:a16="http://schemas.microsoft.com/office/drawing/2014/main" id="{AB2E96C9-8474-4C6F-96C8-EA96E9997B49}"/>
              </a:ext>
            </a:extLst>
          </p:cNvPr>
          <p:cNvSpPr txBox="1"/>
          <p:nvPr/>
        </p:nvSpPr>
        <p:spPr>
          <a:xfrm>
            <a:off x="787283" y="18324583"/>
            <a:ext cx="9601200" cy="1418753"/>
          </a:xfrm>
          <a:prstGeom prst="round2DiagRect">
            <a:avLst>
              <a:gd name="adj1" fmla="val 50000"/>
              <a:gd name="adj2" fmla="val 0"/>
            </a:avLst>
          </a:prstGeom>
          <a:solidFill>
            <a:srgbClr val="B41E1E"/>
          </a:solidFill>
          <a:ln>
            <a:noFill/>
          </a:ln>
          <a:effectLst/>
        </p:spPr>
        <p:style>
          <a:lnRef idx="2">
            <a:schemeClr val="dk1"/>
          </a:lnRef>
          <a:fillRef idx="1">
            <a:schemeClr val="lt1"/>
          </a:fillRef>
          <a:effectRef idx="0">
            <a:schemeClr val="dk1"/>
          </a:effectRef>
          <a:fontRef idx="minor">
            <a:schemeClr val="dk1"/>
          </a:fontRef>
        </p:style>
        <p:txBody>
          <a:bodyPr wrap="square" rtlCol="0">
            <a:noAutofit/>
          </a:bodyPr>
          <a:lstStyle/>
          <a:p>
            <a:pPr algn="ctr" defTabSz="4702588">
              <a:defRPr/>
            </a:pPr>
            <a:r>
              <a:rPr lang="en-US" sz="3600" b="1" dirty="0">
                <a:solidFill>
                  <a:schemeClr val="bg1"/>
                </a:solidFill>
                <a:latin typeface="Nunito" panose="00000500000000000000" pitchFamily="2" charset="0"/>
              </a:rPr>
              <a:t>Celebrating 15 years of STEM Day at the Fair</a:t>
            </a:r>
          </a:p>
        </p:txBody>
      </p:sp>
      <p:sp>
        <p:nvSpPr>
          <p:cNvPr id="22" name="TextBox 21">
            <a:extLst>
              <a:ext uri="{FF2B5EF4-FFF2-40B4-BE49-F238E27FC236}">
                <a16:creationId xmlns:a16="http://schemas.microsoft.com/office/drawing/2014/main" id="{75B4539D-DB8E-458A-89B0-CAE5722D0FB2}"/>
              </a:ext>
            </a:extLst>
          </p:cNvPr>
          <p:cNvSpPr txBox="1"/>
          <p:nvPr/>
        </p:nvSpPr>
        <p:spPr>
          <a:xfrm>
            <a:off x="11633200" y="6609300"/>
            <a:ext cx="20624800" cy="822960"/>
          </a:xfrm>
          <a:prstGeom prst="round2DiagRect">
            <a:avLst>
              <a:gd name="adj1" fmla="val 50000"/>
              <a:gd name="adj2" fmla="val 0"/>
            </a:avLst>
          </a:prstGeom>
          <a:solidFill>
            <a:srgbClr val="B41E1E"/>
          </a:solidFill>
          <a:ln>
            <a:noFill/>
          </a:ln>
          <a:effectLst/>
        </p:spPr>
        <p:style>
          <a:lnRef idx="2">
            <a:schemeClr val="dk1"/>
          </a:lnRef>
          <a:fillRef idx="1">
            <a:schemeClr val="lt1"/>
          </a:fillRef>
          <a:effectRef idx="0">
            <a:schemeClr val="dk1"/>
          </a:effectRef>
          <a:fontRef idx="minor">
            <a:schemeClr val="dk1"/>
          </a:fontRef>
        </p:style>
        <p:txBody>
          <a:bodyPr wrap="square" rtlCol="0">
            <a:noAutofit/>
          </a:bodyPr>
          <a:lstStyle/>
          <a:p>
            <a:pPr algn="ctr" defTabSz="4702588">
              <a:defRPr/>
            </a:pPr>
            <a:r>
              <a:rPr lang="en-US" sz="3600" b="1" dirty="0">
                <a:solidFill>
                  <a:schemeClr val="bg1"/>
                </a:solidFill>
                <a:latin typeface="Nunito" panose="00000500000000000000" pitchFamily="2" charset="0"/>
              </a:rPr>
              <a:t>State of Minnesota STEM</a:t>
            </a:r>
          </a:p>
        </p:txBody>
      </p:sp>
      <p:sp>
        <p:nvSpPr>
          <p:cNvPr id="25" name="TextBox 24">
            <a:extLst>
              <a:ext uri="{FF2B5EF4-FFF2-40B4-BE49-F238E27FC236}">
                <a16:creationId xmlns:a16="http://schemas.microsoft.com/office/drawing/2014/main" id="{AE4AD144-1499-4C07-85A4-B7EFC58463F0}"/>
              </a:ext>
            </a:extLst>
          </p:cNvPr>
          <p:cNvSpPr txBox="1"/>
          <p:nvPr/>
        </p:nvSpPr>
        <p:spPr>
          <a:xfrm>
            <a:off x="33473920" y="6609299"/>
            <a:ext cx="9601200" cy="822960"/>
          </a:xfrm>
          <a:prstGeom prst="round2DiagRect">
            <a:avLst>
              <a:gd name="adj1" fmla="val 50000"/>
              <a:gd name="adj2" fmla="val 0"/>
            </a:avLst>
          </a:prstGeom>
          <a:solidFill>
            <a:srgbClr val="B41E1E"/>
          </a:solidFill>
          <a:ln>
            <a:noFill/>
          </a:ln>
          <a:effectLst/>
        </p:spPr>
        <p:style>
          <a:lnRef idx="2">
            <a:schemeClr val="dk1"/>
          </a:lnRef>
          <a:fillRef idx="1">
            <a:schemeClr val="lt1"/>
          </a:fillRef>
          <a:effectRef idx="0">
            <a:schemeClr val="dk1"/>
          </a:effectRef>
          <a:fontRef idx="minor">
            <a:schemeClr val="dk1"/>
          </a:fontRef>
        </p:style>
        <p:txBody>
          <a:bodyPr wrap="square" rtlCol="0">
            <a:noAutofit/>
          </a:bodyPr>
          <a:lstStyle/>
          <a:p>
            <a:pPr algn="ctr" defTabSz="4702588">
              <a:defRPr/>
            </a:pPr>
            <a:r>
              <a:rPr lang="en-US" sz="3600" b="1" dirty="0">
                <a:solidFill>
                  <a:schemeClr val="bg1"/>
                </a:solidFill>
                <a:latin typeface="Nunito" panose="00000500000000000000" pitchFamily="2" charset="0"/>
              </a:rPr>
              <a:t>Signature Programs</a:t>
            </a:r>
          </a:p>
        </p:txBody>
      </p:sp>
      <p:sp>
        <p:nvSpPr>
          <p:cNvPr id="26" name="TextBox 25">
            <a:extLst>
              <a:ext uri="{FF2B5EF4-FFF2-40B4-BE49-F238E27FC236}">
                <a16:creationId xmlns:a16="http://schemas.microsoft.com/office/drawing/2014/main" id="{850970F5-9ABF-4386-9761-49E684D2F733}"/>
              </a:ext>
            </a:extLst>
          </p:cNvPr>
          <p:cNvSpPr txBox="1"/>
          <p:nvPr/>
        </p:nvSpPr>
        <p:spPr>
          <a:xfrm>
            <a:off x="33473920" y="15710755"/>
            <a:ext cx="9601200" cy="822960"/>
          </a:xfrm>
          <a:prstGeom prst="round2DiagRect">
            <a:avLst>
              <a:gd name="adj1" fmla="val 50000"/>
              <a:gd name="adj2" fmla="val 0"/>
            </a:avLst>
          </a:prstGeom>
          <a:solidFill>
            <a:srgbClr val="B41E1E"/>
          </a:solidFill>
          <a:ln>
            <a:noFill/>
          </a:ln>
          <a:effectLst/>
        </p:spPr>
        <p:style>
          <a:lnRef idx="2">
            <a:schemeClr val="dk1"/>
          </a:lnRef>
          <a:fillRef idx="1">
            <a:schemeClr val="lt1"/>
          </a:fillRef>
          <a:effectRef idx="0">
            <a:schemeClr val="dk1"/>
          </a:effectRef>
          <a:fontRef idx="minor">
            <a:schemeClr val="dk1"/>
          </a:fontRef>
        </p:style>
        <p:txBody>
          <a:bodyPr wrap="square" rtlCol="0">
            <a:noAutofit/>
          </a:bodyPr>
          <a:lstStyle/>
          <a:p>
            <a:pPr algn="ctr" defTabSz="4702588">
              <a:defRPr/>
            </a:pPr>
            <a:r>
              <a:rPr lang="en-US" sz="3600" b="1" dirty="0">
                <a:solidFill>
                  <a:schemeClr val="bg1"/>
                </a:solidFill>
                <a:latin typeface="Nunito" panose="00000500000000000000" pitchFamily="2" charset="0"/>
              </a:rPr>
              <a:t>Coming This Year</a:t>
            </a:r>
          </a:p>
        </p:txBody>
      </p:sp>
      <p:pic>
        <p:nvPicPr>
          <p:cNvPr id="3" name="Picture 2" descr="A white banner with many logos&#10;&#10;Description automatically generated">
            <a:extLst>
              <a:ext uri="{FF2B5EF4-FFF2-40B4-BE49-F238E27FC236}">
                <a16:creationId xmlns:a16="http://schemas.microsoft.com/office/drawing/2014/main" id="{61CF6F5E-3CE8-E835-2189-6BA76EAD9D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33344" y="8118663"/>
            <a:ext cx="9848111" cy="7386083"/>
          </a:xfrm>
          <a:prstGeom prst="roundRect">
            <a:avLst/>
          </a:prstGeom>
        </p:spPr>
      </p:pic>
      <p:pic>
        <p:nvPicPr>
          <p:cNvPr id="13" name="Picture 12">
            <a:extLst>
              <a:ext uri="{FF2B5EF4-FFF2-40B4-BE49-F238E27FC236}">
                <a16:creationId xmlns:a16="http://schemas.microsoft.com/office/drawing/2014/main" id="{A0E0C672-52C2-D148-30A6-8D20F0069966}"/>
              </a:ext>
            </a:extLst>
          </p:cNvPr>
          <p:cNvPicPr>
            <a:picLocks noChangeAspect="1"/>
          </p:cNvPicPr>
          <p:nvPr/>
        </p:nvPicPr>
        <p:blipFill>
          <a:blip r:embed="rId7"/>
          <a:stretch>
            <a:fillRect/>
          </a:stretch>
        </p:blipFill>
        <p:spPr>
          <a:xfrm>
            <a:off x="11137862" y="8151068"/>
            <a:ext cx="10674899" cy="4902452"/>
          </a:xfrm>
          <a:prstGeom prst="rect">
            <a:avLst/>
          </a:prstGeom>
        </p:spPr>
      </p:pic>
      <p:sp>
        <p:nvSpPr>
          <p:cNvPr id="15" name="TextBox 19">
            <a:extLst>
              <a:ext uri="{FF2B5EF4-FFF2-40B4-BE49-F238E27FC236}">
                <a16:creationId xmlns:a16="http://schemas.microsoft.com/office/drawing/2014/main" id="{CE48058A-9EC4-0F64-4AD7-E546F45B0758}"/>
              </a:ext>
            </a:extLst>
          </p:cNvPr>
          <p:cNvSpPr txBox="1">
            <a:spLocks noChangeArrowheads="1"/>
          </p:cNvSpPr>
          <p:nvPr/>
        </p:nvSpPr>
        <p:spPr bwMode="auto">
          <a:xfrm>
            <a:off x="11633200" y="13307553"/>
            <a:ext cx="9601200" cy="48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ctr">
              <a:lnSpc>
                <a:spcPct val="110000"/>
              </a:lnSpc>
            </a:pPr>
            <a:r>
              <a:rPr lang="en-US" sz="2400" b="1" dirty="0">
                <a:latin typeface="Open Sans" panose="020B0606030504020204" pitchFamily="34" charset="0"/>
                <a:ea typeface="Open Sans" panose="020B0606030504020204" pitchFamily="34" charset="0"/>
                <a:cs typeface="Open Sans" panose="020B0606030504020204" pitchFamily="34" charset="0"/>
              </a:rPr>
              <a:t>STEM Interest</a:t>
            </a:r>
          </a:p>
        </p:txBody>
      </p:sp>
      <p:pic>
        <p:nvPicPr>
          <p:cNvPr id="19" name="Picture 18">
            <a:extLst>
              <a:ext uri="{FF2B5EF4-FFF2-40B4-BE49-F238E27FC236}">
                <a16:creationId xmlns:a16="http://schemas.microsoft.com/office/drawing/2014/main" id="{E2637709-D19F-9AFA-5A4B-15BA04157908}"/>
              </a:ext>
            </a:extLst>
          </p:cNvPr>
          <p:cNvPicPr>
            <a:picLocks noChangeAspect="1"/>
          </p:cNvPicPr>
          <p:nvPr/>
        </p:nvPicPr>
        <p:blipFill>
          <a:blip r:embed="rId8"/>
          <a:stretch>
            <a:fillRect/>
          </a:stretch>
        </p:blipFill>
        <p:spPr>
          <a:xfrm>
            <a:off x="11029931" y="14045286"/>
            <a:ext cx="10807738" cy="5067654"/>
          </a:xfrm>
          <a:prstGeom prst="rect">
            <a:avLst/>
          </a:prstGeom>
        </p:spPr>
      </p:pic>
      <p:pic>
        <p:nvPicPr>
          <p:cNvPr id="28" name="Picture 27">
            <a:extLst>
              <a:ext uri="{FF2B5EF4-FFF2-40B4-BE49-F238E27FC236}">
                <a16:creationId xmlns:a16="http://schemas.microsoft.com/office/drawing/2014/main" id="{DDAAB968-25EA-FE6C-FE27-738A280641F4}"/>
              </a:ext>
            </a:extLst>
          </p:cNvPr>
          <p:cNvPicPr>
            <a:picLocks noChangeAspect="1"/>
          </p:cNvPicPr>
          <p:nvPr/>
        </p:nvPicPr>
        <p:blipFill>
          <a:blip r:embed="rId9"/>
          <a:stretch>
            <a:fillRect/>
          </a:stretch>
        </p:blipFill>
        <p:spPr>
          <a:xfrm>
            <a:off x="11029931" y="20262751"/>
            <a:ext cx="10782830" cy="5067658"/>
          </a:xfrm>
          <a:prstGeom prst="rect">
            <a:avLst/>
          </a:prstGeom>
        </p:spPr>
      </p:pic>
      <p:sp>
        <p:nvSpPr>
          <p:cNvPr id="29" name="TextBox 19">
            <a:extLst>
              <a:ext uri="{FF2B5EF4-FFF2-40B4-BE49-F238E27FC236}">
                <a16:creationId xmlns:a16="http://schemas.microsoft.com/office/drawing/2014/main" id="{2E78C26D-1952-3597-F0DA-2E7455A879F9}"/>
              </a:ext>
            </a:extLst>
          </p:cNvPr>
          <p:cNvSpPr txBox="1">
            <a:spLocks noChangeArrowheads="1"/>
          </p:cNvSpPr>
          <p:nvPr/>
        </p:nvSpPr>
        <p:spPr bwMode="auto">
          <a:xfrm>
            <a:off x="11633200" y="19511495"/>
            <a:ext cx="9601200" cy="48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ctr">
              <a:lnSpc>
                <a:spcPct val="110000"/>
              </a:lnSpc>
            </a:pPr>
            <a:r>
              <a:rPr lang="en-US" sz="2400" b="1" dirty="0">
                <a:latin typeface="Open Sans" panose="020B0606030504020204" pitchFamily="34" charset="0"/>
                <a:ea typeface="Open Sans" panose="020B0606030504020204" pitchFamily="34" charset="0"/>
                <a:cs typeface="Open Sans" panose="020B0606030504020204" pitchFamily="34" charset="0"/>
              </a:rPr>
              <a:t>Achievement </a:t>
            </a:r>
          </a:p>
        </p:txBody>
      </p:sp>
      <p:pic>
        <p:nvPicPr>
          <p:cNvPr id="35" name="Picture 34">
            <a:extLst>
              <a:ext uri="{FF2B5EF4-FFF2-40B4-BE49-F238E27FC236}">
                <a16:creationId xmlns:a16="http://schemas.microsoft.com/office/drawing/2014/main" id="{567483FD-9F3D-8BF6-A904-D5A5C90FC0F0}"/>
              </a:ext>
            </a:extLst>
          </p:cNvPr>
          <p:cNvPicPr>
            <a:picLocks noChangeAspect="1"/>
          </p:cNvPicPr>
          <p:nvPr/>
        </p:nvPicPr>
        <p:blipFill>
          <a:blip r:embed="rId10"/>
          <a:stretch>
            <a:fillRect/>
          </a:stretch>
        </p:blipFill>
        <p:spPr>
          <a:xfrm>
            <a:off x="6487886" y="7966097"/>
            <a:ext cx="3846369" cy="3846369"/>
          </a:xfrm>
          <a:prstGeom prst="rect">
            <a:avLst/>
          </a:prstGeom>
        </p:spPr>
      </p:pic>
      <p:sp>
        <p:nvSpPr>
          <p:cNvPr id="36" name="TextBox 19">
            <a:extLst>
              <a:ext uri="{FF2B5EF4-FFF2-40B4-BE49-F238E27FC236}">
                <a16:creationId xmlns:a16="http://schemas.microsoft.com/office/drawing/2014/main" id="{7CD5DC38-802D-0946-AA24-22F16FE5CFDC}"/>
              </a:ext>
            </a:extLst>
          </p:cNvPr>
          <p:cNvSpPr txBox="1">
            <a:spLocks noChangeArrowheads="1"/>
          </p:cNvSpPr>
          <p:nvPr/>
        </p:nvSpPr>
        <p:spPr bwMode="auto">
          <a:xfrm>
            <a:off x="1022908" y="12813567"/>
            <a:ext cx="9129951" cy="156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2400" dirty="0">
                <a:solidFill>
                  <a:srgbClr val="333333"/>
                </a:solidFill>
                <a:latin typeface="Lora" pitchFamily="2" charset="0"/>
              </a:rPr>
              <a:t>We are deeply committed to ensuring that all Minnesotans are integrated into the dynamic STEM ecosystem- ready for life, impactful work, and citizenship.</a:t>
            </a:r>
          </a:p>
          <a:p>
            <a:endParaRPr lang="en-US" sz="2400" dirty="0">
              <a:solidFill>
                <a:srgbClr val="333333"/>
              </a:solidFill>
              <a:latin typeface="Lora" pitchFamily="2" charset="0"/>
            </a:endParaRPr>
          </a:p>
        </p:txBody>
      </p:sp>
      <p:pic>
        <p:nvPicPr>
          <p:cNvPr id="40" name="Picture 39">
            <a:extLst>
              <a:ext uri="{FF2B5EF4-FFF2-40B4-BE49-F238E27FC236}">
                <a16:creationId xmlns:a16="http://schemas.microsoft.com/office/drawing/2014/main" id="{6A14607B-061C-E2CB-606D-2867D1090361}"/>
              </a:ext>
            </a:extLst>
          </p:cNvPr>
          <p:cNvPicPr>
            <a:picLocks noChangeAspect="1"/>
          </p:cNvPicPr>
          <p:nvPr/>
        </p:nvPicPr>
        <p:blipFill>
          <a:blip r:embed="rId11"/>
          <a:stretch>
            <a:fillRect/>
          </a:stretch>
        </p:blipFill>
        <p:spPr>
          <a:xfrm>
            <a:off x="1667221" y="14086826"/>
            <a:ext cx="7848739" cy="4039792"/>
          </a:xfrm>
          <a:prstGeom prst="rect">
            <a:avLst/>
          </a:prstGeom>
        </p:spPr>
      </p:pic>
      <p:pic>
        <p:nvPicPr>
          <p:cNvPr id="42" name="Picture 41">
            <a:extLst>
              <a:ext uri="{FF2B5EF4-FFF2-40B4-BE49-F238E27FC236}">
                <a16:creationId xmlns:a16="http://schemas.microsoft.com/office/drawing/2014/main" id="{78A7BBDF-8DB9-659F-A957-50F40BF2B20F}"/>
              </a:ext>
            </a:extLst>
          </p:cNvPr>
          <p:cNvPicPr>
            <a:picLocks noChangeAspect="1"/>
          </p:cNvPicPr>
          <p:nvPr/>
        </p:nvPicPr>
        <p:blipFill>
          <a:blip r:embed="rId12"/>
          <a:stretch>
            <a:fillRect/>
          </a:stretch>
        </p:blipFill>
        <p:spPr>
          <a:xfrm>
            <a:off x="22919925" y="17239456"/>
            <a:ext cx="9633287" cy="13924324"/>
          </a:xfrm>
          <a:prstGeom prst="roundRect">
            <a:avLst/>
          </a:prstGeom>
        </p:spPr>
      </p:pic>
      <p:pic>
        <p:nvPicPr>
          <p:cNvPr id="44" name="Picture 43">
            <a:extLst>
              <a:ext uri="{FF2B5EF4-FFF2-40B4-BE49-F238E27FC236}">
                <a16:creationId xmlns:a16="http://schemas.microsoft.com/office/drawing/2014/main" id="{5926A261-8B57-ABAB-4279-22AB83ACE975}"/>
              </a:ext>
            </a:extLst>
          </p:cNvPr>
          <p:cNvPicPr>
            <a:picLocks noChangeAspect="1"/>
          </p:cNvPicPr>
          <p:nvPr/>
        </p:nvPicPr>
        <p:blipFill>
          <a:blip r:embed="rId13"/>
          <a:stretch>
            <a:fillRect/>
          </a:stretch>
        </p:blipFill>
        <p:spPr>
          <a:xfrm>
            <a:off x="16475311" y="26169242"/>
            <a:ext cx="6447648" cy="3565367"/>
          </a:xfrm>
          <a:prstGeom prst="roundRect">
            <a:avLst/>
          </a:prstGeom>
        </p:spPr>
      </p:pic>
      <p:pic>
        <p:nvPicPr>
          <p:cNvPr id="48" name="Picture 47">
            <a:extLst>
              <a:ext uri="{FF2B5EF4-FFF2-40B4-BE49-F238E27FC236}">
                <a16:creationId xmlns:a16="http://schemas.microsoft.com/office/drawing/2014/main" id="{99A8C286-09ED-47ED-47F7-EE1363E13685}"/>
              </a:ext>
            </a:extLst>
          </p:cNvPr>
          <p:cNvPicPr>
            <a:picLocks noChangeAspect="1"/>
          </p:cNvPicPr>
          <p:nvPr/>
        </p:nvPicPr>
        <p:blipFill>
          <a:blip r:embed="rId14"/>
          <a:stretch>
            <a:fillRect/>
          </a:stretch>
        </p:blipFill>
        <p:spPr>
          <a:xfrm>
            <a:off x="2352623" y="97342"/>
            <a:ext cx="4691644" cy="5898066"/>
          </a:xfrm>
          <a:prstGeom prst="rect">
            <a:avLst/>
          </a:prstGeom>
        </p:spPr>
      </p:pic>
      <p:pic>
        <p:nvPicPr>
          <p:cNvPr id="50" name="Picture 49">
            <a:extLst>
              <a:ext uri="{FF2B5EF4-FFF2-40B4-BE49-F238E27FC236}">
                <a16:creationId xmlns:a16="http://schemas.microsoft.com/office/drawing/2014/main" id="{E28E33AC-DFAC-26B5-F94F-723A2D96C5B0}"/>
              </a:ext>
            </a:extLst>
          </p:cNvPr>
          <p:cNvPicPr>
            <a:picLocks noChangeAspect="1"/>
          </p:cNvPicPr>
          <p:nvPr/>
        </p:nvPicPr>
        <p:blipFill>
          <a:blip r:embed="rId15"/>
          <a:stretch>
            <a:fillRect/>
          </a:stretch>
        </p:blipFill>
        <p:spPr>
          <a:xfrm>
            <a:off x="33924771" y="16710179"/>
            <a:ext cx="8944960" cy="5024734"/>
          </a:xfrm>
          <a:prstGeom prst="rect">
            <a:avLst/>
          </a:prstGeom>
        </p:spPr>
      </p:pic>
      <p:pic>
        <p:nvPicPr>
          <p:cNvPr id="51" name="Picture 50">
            <a:extLst>
              <a:ext uri="{FF2B5EF4-FFF2-40B4-BE49-F238E27FC236}">
                <a16:creationId xmlns:a16="http://schemas.microsoft.com/office/drawing/2014/main" id="{C857034B-AD54-075A-23A7-60FF08900772}"/>
              </a:ext>
            </a:extLst>
          </p:cNvPr>
          <p:cNvPicPr>
            <a:picLocks noChangeAspect="1"/>
          </p:cNvPicPr>
          <p:nvPr/>
        </p:nvPicPr>
        <p:blipFill>
          <a:blip r:embed="rId16"/>
          <a:stretch>
            <a:fillRect/>
          </a:stretch>
        </p:blipFill>
        <p:spPr>
          <a:xfrm>
            <a:off x="326935" y="25190770"/>
            <a:ext cx="10591800" cy="6496050"/>
          </a:xfrm>
          <a:prstGeom prst="roundRect">
            <a:avLst/>
          </a:prstGeom>
        </p:spPr>
      </p:pic>
      <p:pic>
        <p:nvPicPr>
          <p:cNvPr id="53" name="Picture 52">
            <a:extLst>
              <a:ext uri="{FF2B5EF4-FFF2-40B4-BE49-F238E27FC236}">
                <a16:creationId xmlns:a16="http://schemas.microsoft.com/office/drawing/2014/main" id="{55E8CAFD-FBD9-FBD5-8D4F-DCBDC816CB72}"/>
              </a:ext>
            </a:extLst>
          </p:cNvPr>
          <p:cNvPicPr>
            <a:picLocks noChangeAspect="1"/>
          </p:cNvPicPr>
          <p:nvPr/>
        </p:nvPicPr>
        <p:blipFill>
          <a:blip r:embed="rId17"/>
          <a:stretch>
            <a:fillRect/>
          </a:stretch>
        </p:blipFill>
        <p:spPr>
          <a:xfrm>
            <a:off x="11290715" y="25932810"/>
            <a:ext cx="4443146" cy="5831629"/>
          </a:xfrm>
          <a:prstGeom prst="rect">
            <a:avLst/>
          </a:prstGeom>
        </p:spPr>
      </p:pic>
      <p:pic>
        <p:nvPicPr>
          <p:cNvPr id="54" name="Picture 53">
            <a:extLst>
              <a:ext uri="{FF2B5EF4-FFF2-40B4-BE49-F238E27FC236}">
                <a16:creationId xmlns:a16="http://schemas.microsoft.com/office/drawing/2014/main" id="{090F0499-4A1A-9BC6-6594-C7827951A14D}"/>
              </a:ext>
            </a:extLst>
          </p:cNvPr>
          <p:cNvPicPr>
            <a:picLocks noChangeAspect="1"/>
          </p:cNvPicPr>
          <p:nvPr/>
        </p:nvPicPr>
        <p:blipFill rotWithShape="1">
          <a:blip r:embed="rId18"/>
          <a:srcRect l="8873" t="5371" r="7086" b="69001"/>
          <a:stretch/>
        </p:blipFill>
        <p:spPr>
          <a:xfrm>
            <a:off x="34671846" y="-12276"/>
            <a:ext cx="8068979" cy="5834711"/>
          </a:xfrm>
          <a:prstGeom prst="rect">
            <a:avLst/>
          </a:prstGeom>
        </p:spPr>
      </p:pic>
      <p:sp>
        <p:nvSpPr>
          <p:cNvPr id="56" name="TextBox 19">
            <a:extLst>
              <a:ext uri="{FF2B5EF4-FFF2-40B4-BE49-F238E27FC236}">
                <a16:creationId xmlns:a16="http://schemas.microsoft.com/office/drawing/2014/main" id="{BDB332A0-9108-7F12-C494-B8492FA09146}"/>
              </a:ext>
            </a:extLst>
          </p:cNvPr>
          <p:cNvSpPr txBox="1">
            <a:spLocks noChangeArrowheads="1"/>
          </p:cNvSpPr>
          <p:nvPr/>
        </p:nvSpPr>
        <p:spPr bwMode="auto">
          <a:xfrm>
            <a:off x="12779016" y="25451142"/>
            <a:ext cx="9129951" cy="46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2400" dirty="0">
                <a:solidFill>
                  <a:srgbClr val="333333"/>
                </a:solidFill>
                <a:latin typeface="Lora" pitchFamily="2" charset="0"/>
              </a:rPr>
              <a:t>Source: https://www.mncompass.org/stem-minnesota</a:t>
            </a:r>
          </a:p>
        </p:txBody>
      </p:sp>
      <p:sp>
        <p:nvSpPr>
          <p:cNvPr id="58" name="TextBox 19">
            <a:extLst>
              <a:ext uri="{FF2B5EF4-FFF2-40B4-BE49-F238E27FC236}">
                <a16:creationId xmlns:a16="http://schemas.microsoft.com/office/drawing/2014/main" id="{D468E92D-A9D7-7702-4B85-C1F945077084}"/>
              </a:ext>
            </a:extLst>
          </p:cNvPr>
          <p:cNvSpPr txBox="1">
            <a:spLocks noChangeArrowheads="1"/>
          </p:cNvSpPr>
          <p:nvPr/>
        </p:nvSpPr>
        <p:spPr bwMode="auto">
          <a:xfrm>
            <a:off x="23290049" y="30979749"/>
            <a:ext cx="9129951" cy="46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2400" dirty="0">
                <a:solidFill>
                  <a:srgbClr val="333333"/>
                </a:solidFill>
                <a:latin typeface="Lora" pitchFamily="2" charset="0"/>
              </a:rPr>
              <a:t>Source: https://advocacy.code.org</a:t>
            </a:r>
          </a:p>
        </p:txBody>
      </p:sp>
      <p:pic>
        <p:nvPicPr>
          <p:cNvPr id="1028" name="Picture 4">
            <a:extLst>
              <a:ext uri="{FF2B5EF4-FFF2-40B4-BE49-F238E27FC236}">
                <a16:creationId xmlns:a16="http://schemas.microsoft.com/office/drawing/2014/main" id="{C18DC619-9112-F090-60BB-226D6F5A556E}"/>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10133" t="52576" r="8848" b="7117"/>
          <a:stretch/>
        </p:blipFill>
        <p:spPr bwMode="auto">
          <a:xfrm>
            <a:off x="35113492" y="24769201"/>
            <a:ext cx="6567517" cy="776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30767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inquisitalanchor|08-2022"/>
</p:tagLst>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2778</TotalTime>
  <Words>516</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Lora</vt:lpstr>
      <vt:lpstr>Arial</vt:lpstr>
      <vt:lpstr>Calibri</vt:lpstr>
      <vt:lpstr>Nunito Black</vt:lpstr>
      <vt:lpstr>Nunito</vt:lpstr>
      <vt:lpstr>Open Sans</vt:lpstr>
      <vt:lpstr>Franklin Gothic Medium</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Poster Presentation Example</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Vic Dreier</cp:lastModifiedBy>
  <cp:revision>16</cp:revision>
  <cp:lastPrinted>2013-03-27T18:07:17Z</cp:lastPrinted>
  <dcterms:modified xsi:type="dcterms:W3CDTF">2024-10-06T15:42:49Z</dcterms:modified>
  <cp:category>templates for scientific poster</cp:category>
</cp:coreProperties>
</file>